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64" r:id="rId5"/>
    <p:sldId id="265" r:id="rId6"/>
    <p:sldId id="266" r:id="rId7"/>
    <p:sldId id="268" r:id="rId8"/>
    <p:sldId id="267" r:id="rId9"/>
    <p:sldId id="269" r:id="rId10"/>
    <p:sldId id="258" r:id="rId11"/>
    <p:sldId id="270" r:id="rId12"/>
    <p:sldId id="260" r:id="rId13"/>
    <p:sldId id="262" r:id="rId14"/>
    <p:sldId id="261"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p:scale>
          <a:sx n="75" d="100"/>
          <a:sy n="75" d="100"/>
        </p:scale>
        <p:origin x="1047" y="50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01:26.908"/>
    </inkml:context>
    <inkml:brush xml:id="br0">
      <inkml:brushProperty name="width" value="0.1" units="cm"/>
      <inkml:brushProperty name="height" value="0.1" units="cm"/>
      <inkml:brushProperty name="color" value="#AE198D"/>
      <inkml:brushProperty name="inkEffects" value="galaxy"/>
      <inkml:brushProperty name="anchorX" value="-995.50409"/>
      <inkml:brushProperty name="anchorY" value="-9957.08008"/>
      <inkml:brushProperty name="scaleFactor" value="0.5"/>
    </inkml:brush>
  </inkml:definitions>
  <inkml:trace contextRef="#ctx0" brushRef="#br0">81 5 952 0 0,'0'-4'22175'0'0,"0"5"-21821"0"0,0 1-73 0 0,0 0-68 0 0,0 1-41 0 0,0 0-15 0 0,-1 2-12 0 0,0 0 19 0 0,1 2 12 0 0,-2 2 44 0 0,1 1 8 0 0,0 2 20 0 0,1 2 2 0 0,-1 2 6 0 0,0 2-1 0 0,0 2-13 0 0,1 2 0 0 0,-1 3-6 0 0,1 3-9 0 0,-1 2 3 0 0,0 3 7 0 0,-1 1 16 0 0,1 3 6 0 0,0 1 18 0 0,0 3-3 0 0,1 0 2 0 0,-1 2-14 0 0,0 0-10 0 0,0 1-8 0 0,1 0 20 0 0,-1 0 17 0 0,1 0 5 0 0,0 0 5 0 0,0 0-18 0 0,0-2-31 0 0,0 0-54 0 0,0-2-52 0 0,0-2-52 0 0,0-1-38 0 0,0-1-14 0 0,1-2-15 0 0,-1-2-8 0 0,1-2-9 0 0,0-3-8 0 0,-1-3-18 0 0,0-4-23 0 0,1-3-23 0 0,-1-4-43 0 0,0-4-23 0 0,1-4-34 0 0,0-6-9 0 0,1-5-20 0 0,-1-5-29 0 0,1-7-21 0 0,1-5-16 0 0,-1-6-22 0 0,1-5 23 0 0,1-6 34 0 0,0-4 36 0 0,0-3 64 0 0,-1-3 51 0 0,1-4 43 0 0,-2-1-1 0 0,1-3 7 0 0,0-1-10 0 0,-2-1-24 0 0,0-1-41 0 0,0 1-4 0 0,-2 1-22 0 0,0 2 4 0 0,0 2 6 0 0,-1 5 35 0 0,0 3 19 0 0,-1 4 25 0 0,2 5 24 0 0,-1 4 10 0 0,0 4 4 0 0,1 4 2 0 0,0 4 14 0 0,0 4 24 0 0,2 4 3 0 0,-1 3 11 0 0,2 3 17 0 0,-1 3 6 0 0,1 3-10 0 0,0 2-5 0 0,0 3-12 0 0,0 3-17 0 0,0 2-1 0 0,0 2-15 0 0,-1 3 17 0 0,0 3-2 0 0,0 1 16 0 0,0 3 10 0 0,-1 3 21 0 0,0 2 10 0 0,-1 2 3 0 0,0 3 25 0 0,-1 2 3 0 0,0 2 19 0 0,0 3 6 0 0,0 2 4 0 0,0 2-9 0 0,0 2 4 0 0,-1 2-21 0 0,0 1-13 0 0,0 1 3 0 0,-1 1-17 0 0,1 1 8 0 0,-1 2-16 0 0,1-1 4 0 0,-1 2-12 0 0,1 1-20 0 0,1 0 1 0 0,-1 1-12 0 0,0 2-2 0 0,1 0-10 0 0,-1 2 3 0 0,1 0-12 0 0,0 1-10 0 0,0-1-8 0 0,1 0-3 0 0,-1-1-5 0 0,1-2 5 0 0,0-2-11 0 0,0-3 8 0 0,0-1 2 0 0,-1-3-10 0 0,1-2 8 0 0,0-3-7 0 0,0-3 11 0 0,1-3-8 0 0,0-2 3 0 0,-1-4-6 0 0,1-3 2 0 0,0-4-11 0 0,0-2-20 0 0,1-5-32 0 0,-1-2-16 0 0,0-4-22 0 0,0-4-10 0 0,0-3 4 0 0,2-4 21 0 0,-1-5 22 0 0,1-3 27 0 0,0-4 0 0 0,0-4 18 0 0,0-4 10 0 0,0-4-7 0 0,1-3 4 0 0,-1-2 3 0 0,0-4 14 0 0,0-3-4 0 0,0-2-8 0 0,0-4 4 0 0,-1-2-2 0 0,2-2 4 0 0,-2-1 4 0 0,1-1 4 0 0,-1 0-19 0 0,-1 1 10 0 0,-1 2 6 0 0,-1 3-12 0 0,1 3 9 0 0,-1 4 7 0 0,0 3 7 0 0,0 4-1 0 0,1 3 5 0 0,-1 4 14 0 0,0 4 0 0 0,1 3 2 0 0,0 3 14 0 0,1 4 0 0 0,0 3-17 0 0,0 3 6 0 0,0 3-8 0 0,0 4-3 0 0,0 2-9 0 0,0 4-2 0 0,0 3 18 0 0,0 3-15 0 0,0 2 6 0 0,0 4 2 0 0,0 3 14 0 0,-1 3 5 0 0,1 3 23 0 0,-2 2 32 0 0,1 4 21 0 0,-1 2 20 0 0,1 1 16 0 0,-1 2-1 0 0,-1 2-12 0 0,1-1-15 0 0,-1 2-10 0 0,1-1-13 0 0,0-1-12 0 0,-1 1 2 0 0,2-2-11 0 0,-1 1-7 0 0,2-2-18 0 0,-2 0 0 0 0,1-2-10 0 0,0 0 1 0 0,0 0 4 0 0,0-2-2 0 0,0 0 10 0 0,0 0-11 0 0,0-2-2 0 0,1-1-4 0 0,-1 0-13 0 0,0-3-11 0 0,0 0-3 0 0,0-3-9 0 0,0-3-4 0 0,0-1-13 0 0,1-4-2 0 0,0-3-14 0 0,0-2-2 0 0,0-4-9 0 0,0-3-4 0 0,0-3 6 0 0,0-3 6 0 0,0-4 8 0 0,0-5 18 0 0,0-3-14 0 0,0-5 19 0 0,1-3-19 0 0,0-4-8 0 0,1-4 2 0 0,1-3-7 0 0,-1-3 7 0 0,1-4 6 0 0,-1-1 4 0 0,1-3-1 0 0,-1-1-8 0 0,0-2-12 0 0,0 1-11 0 0,-1-1-26 0 0,0 1-3 0 0,-1 1-2 0 0,-1 2 4 0 0,1 2 12 0 0,-2 3 16 0 0,1 2 15 0 0,0 3 16 0 0,0 4 16 0 0,0 3 16 0 0,0 3 2 0 0,0 4 24 0 0,0 4 0 0 0,1 3 1 0 0,-1 4-8 0 0,1 4-7 0 0,0 3 1 0 0,0 5-20 0 0,0 3 1 0 0,0 4-6 0 0,0 2 6 0 0,0 4-3 0 0,0 3 1 0 0,0 3 0 0 0,0 2 23 0 0,-1 4 31 0 0,-1 1 35 0 0,1 3 35 0 0,0 0 27 0 0,0 2 24 0 0,1 0-8 0 0,-1 1-17 0 0,1 0-28 0 0,0-1-30 0 0,-1 0-56 0 0,1-2-43 0 0,-1-1 7 0 0,0-2-8 0 0,0-1 0 0 0,0-2 0 0 0,0-3 0 0 0,1-2 0 0 0,-1-4 0 0 0,0-2 0 0 0,0-4-5 0 0,0-4-54 0 0,1-2 10 0 0,0-4-15 0 0,-1-2 10 0 0,0-3 2 0 0,0-2-1 0 0,0-3-27 0 0,-1-2-48 0 0,2-2-77 0 0,-1-2-99 0 0,1-1-119 0 0,0-1-164 0 0,0-1-153 0 0,0 0-179 0 0,0-1-145 0 0,0 0-189 0 0,0 0-226 0 0,1 0-325 0 0,-1 0-426 0 0,2 0-579 0 0,-1 1-631 0 0,1 2-100 0 0,-1-1 76 0 0,2 2 345 0 0,0-1 549 0 0,1 1 764 0 0,0 1 1594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11.570"/>
    </inkml:context>
    <inkml:brush xml:id="br0">
      <inkml:brushProperty name="width" value="0.05" units="cm"/>
      <inkml:brushProperty name="height" value="0.05" units="cm"/>
      <inkml:brushProperty name="color" value="#AE198D"/>
      <inkml:brushProperty name="inkEffects" value="galaxy"/>
      <inkml:brushProperty name="anchorX" value="1761.58826"/>
      <inkml:brushProperty name="anchorY" value="2092.7146"/>
      <inkml:brushProperty name="scaleFactor" value="0.5"/>
    </inkml:brush>
  </inkml:definitions>
  <inkml:trace contextRef="#ctx0" brushRef="#br0">321 4 832 0 0,'2'7'22279'0'0,"-2"-7"-21997"0"0,-1 0-16 0 0,1 0-17 0 0,-1 0-3 0 0,1 0-30 0 0,-2-1-1 0 0,0 1-34 0 0,0-1-2 0 0,-1 1-6 0 0,0-1-24 0 0,-2 0 11 0 0,0 0-23 0 0,-2 0 1 0 0,0 0-34 0 0,-2 1-24 0 0,1-1-10 0 0,-2 1-14 0 0,0-1-2 0 0,-1 1-16 0 0,-1 0 18 0 0,1-1 22 0 0,-2 1-1 0 0,1 0 16 0 0,0 0 2 0 0,-1 1 5 0 0,1-1-24 0 0,0 1-25 0 0,0 0-13 0 0,1 0-14 0 0,-1 0-21 0 0,1 1 4 0 0,1 0-3 0 0,-1 0-4 0 0,1 0-9 0 0,0 1-77 0 0,0 0-123 0 0,1-1-199 0 0,1 1-287 0 0,0 0-442 0 0,1 0-603 0 0,1-1-745 0 0,2 0-756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16.878"/>
    </inkml:context>
    <inkml:brush xml:id="br0">
      <inkml:brushProperty name="width" value="0.05" units="cm"/>
      <inkml:brushProperty name="height" value="0.05" units="cm"/>
      <inkml:brushProperty name="color" value="#AE198D"/>
      <inkml:brushProperty name="inkEffects" value="galaxy"/>
      <inkml:brushProperty name="anchorX" value="2721.81714"/>
      <inkml:brushProperty name="anchorY" value="2693.60498"/>
      <inkml:brushProperty name="scaleFactor" value="0.5"/>
    </inkml:brush>
  </inkml:definitions>
  <inkml:trace contextRef="#ctx0" brushRef="#br0">167 0 236 0 0,'-5'0'14297'0'0,"5"0"-14288"0"0,-1 0-12 0 0,1 0 1 0 0,0 0-2 0 0,0 0 10 0 0,-1 0 1 0 0,1 0 19 0 0,0 0-9 0 0,0 0 41 0 0,0 0 30 0 0,-1 0 32 0 0,1 0 50 0 0,-1 1 32 0 0,0-1 34 0 0,0 0-10 0 0,-1 1 11 0 0,1 0-20 0 0,-1 0-27 0 0,-1 1-45 0 0,0 0-22 0 0,0 0-40 0 0,-1 1-26 0 0,-1 0-15 0 0,0 2-23 0 0,0 0 14 0 0,-2 0-2 0 0,0 2 24 0 0,0-1-2 0 0,0 1 3 0 0,-1 0 18 0 0,1 0 14 0 0,0 0-2 0 0,-1-1 2 0 0,1 1-5 0 0,1-1-3 0 0,-1 0-18 0 0,1-1-14 0 0,1 0 12 0 0,0-1-38 0 0,0 0 11 0 0,1-1-10 0 0,1 0 2 0 0,0-1-20 0 0,0 0-4 0 0,1-1 15 0 0,0 1-20 0 0,1-1 52 0 0,0-1 9 0 0,0 1 46 0 0,0-1 5 0 0,1 0 16 0 0,-1 0 7 0 0,0 1-24 0 0,0-2 703 0 0,2 1-685 0 0,-1 0-28 0 0,1 0-3 0 0,-1 0-38 0 0,1 0-14 0 0,-1 0-8 0 0,1 0 4 0 0,-1 0 7 0 0,0 0-12 0 0,1 0 14 0 0,-1 0 0 0 0,0 0-9 0 0,0 0-1 0 0,1 0-23 0 0,-1 0-4 0 0,0 0-24 0 0,1 0 10 0 0,0 0 9 0 0,-1 0 2 0 0,0 0 9 0 0,1 0 4 0 0,-1 0-10 0 0,1 0 3 0 0,0 1-15 0 0,-1-1 13 0 0,1 0-4 0 0,0 0 15 0 0,-1 1 19 0 0,1-1 10 0 0,0 1 36 0 0,-1-1-3 0 0,1 1 36 0 0,1 0 10 0 0,0 1 8 0 0,0-1 34 0 0,0 1 0 0 0,1 1 40 0 0,1-1 14 0 0,-1 2 41 0 0,1-1 42 0 0,1 2 15 0 0,0-1 20 0 0,0 1 11 0 0,0 0-24 0 0,2 0-1 0 0,-1 1-29 0 0,1 0-7 0 0,1 0-23 0 0,0 1 9 0 0,1 0 14 0 0,0 1 14 0 0,0 0 2 0 0,0 0 15 0 0,1 1-17 0 0,-1 0-26 0 0,0 1-31 0 0,1 1-35 0 0,-1 0-8 0 0,0 0-26 0 0,0 1 6 0 0,0 0-9 0 0,0 1 2 0 0,0 1 13 0 0,-1-1-14 0 0,0 1-4 0 0,0 0-31 0 0,0-1-6 0 0,-2 0-43 0 0,1 0-37 0 0,-1-1-30 0 0,0-1-47 0 0,-1-1-98 0 0,-1 0-130 0 0,0-1-187 0 0,-1-1-250 0 0,0-1-321 0 0,-2-1-420 0 0,0-1-470 0 0,0-1-560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19.037"/>
    </inkml:context>
    <inkml:brush xml:id="br0">
      <inkml:brushProperty name="width" value="0.05" units="cm"/>
      <inkml:brushProperty name="height" value="0.05" units="cm"/>
      <inkml:brushProperty name="color" value="#AE198D"/>
      <inkml:brushProperty name="inkEffects" value="galaxy"/>
      <inkml:brushProperty name="anchorX" value="1962.15906"/>
      <inkml:brushProperty name="anchorY" value="1555.10168"/>
      <inkml:brushProperty name="scaleFactor" value="0.5"/>
    </inkml:brush>
  </inkml:definitions>
  <inkml:trace contextRef="#ctx0" brushRef="#br0">0 442 176 0 0,'4'5'11837'0'0,"-3"-6"-11168"0"0,0 0 26 0 0,0 0 73 0 0,1 0 83 0 0,0-1 80 0 0,0 0 62 0 0,0-1 11 0 0,1 1-41 0 0,0-1-96 0 0,2 0-120 0 0,-1 0-128 0 0,1 0-94 0 0,1-1-81 0 0,0 1-52 0 0,1-1-42 0 0,0 0-37 0 0,1 0-37 0 0,1 0-41 0 0,1-1-38 0 0,0 0-37 0 0,1-1-26 0 0,0 0-21 0 0,1 0-7 0 0,1 0-5 0 0,-1-1-10 0 0,2 1 26 0 0,-1 0 5 0 0,1 0 28 0 0,0 0 22 0 0,1 0 38 0 0,-1 1 34 0 0,1 0 4 0 0,0 0-2 0 0,1 0-26 0 0,-1 1-38 0 0,1 1-43 0 0,0-1-38 0 0,-1 1-37 0 0,0 0-12 0 0,0 1-20 0 0,-1 0 2 0 0,0 0-2 0 0,-1 0-9 0 0,0 1-12 0 0,-1-1-1 0 0,-1 1-11 0 0,0-1 2 0 0,-2 1-10 0 0,0 0 2 0 0,-1-1 4 0 0,-1 1 3 0 0,-1 0-10 0 0,-1 0 8 0 0,0 0-7 0 0,-1 0 6 0 0,0 0-2 0 0,-1 1-3 0 0,0-1 10 0 0,0 0-4 0 0,0 1 12 0 0,-1 0-13 0 0,1-1 9 0 0,-1 1-3 0 0,1 0-8 0 0,-1-1-2 0 0,0 1-1 0 0,0 0-9 0 0,0 0 12 0 0,-1 0-9 0 0,1 0 2 0 0,0 0 5 0 0,-1 0-16 0 0,0-1 15 0 0,0 1-15 0 0,-1 0 4 0 0,1 0-1 0 0,-1 0 5 0 0,1 0-6 0 0,-1 0 1 0 0,0 0-9 0 0,0 0-12 0 0,0 0 13 0 0,0-1-1 0 0,0 1 0 0 0,0 0 6 0 0,-1-1 17 0 0,1 1-5 0 0,0-1 8 0 0,-1 0-6 0 0,1 0 11 0 0,-1-1 6 0 0,0 0-2 0 0,0-1-7 0 0,-1-1 12 0 0,0 0-9 0 0,0 0 2 0 0,0-1-14 0 0,0-1 0 0 0,-1 0 8 0 0,1 0-8 0 0,-1-1 7 0 0,-1 0 3 0 0,1-1-1 0 0,-2 0 1 0 0,1-1 0 0 0,-1 0 0 0 0,0-1-4 0 0,-1 0-4 0 0,1 0 10 0 0,-1-1 6 0 0,0 0-2 0 0,0-1 12 0 0,1 1-13 0 0,-1-1 18 0 0,1 1-19 0 0,0 0-36 0 0,0 1-50 0 0,1 1-41 0 0,0 0-68 0 0,1 2-80 0 0,0 0-124 0 0,1 2-145 0 0,0 1-224 0 0,0 0-386 0 0,0 2-425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21.619"/>
    </inkml:context>
    <inkml:brush xml:id="br0">
      <inkml:brushProperty name="width" value="0.05" units="cm"/>
      <inkml:brushProperty name="height" value="0.05" units="cm"/>
      <inkml:brushProperty name="color" value="#AE198D"/>
      <inkml:brushProperty name="inkEffects" value="galaxy"/>
      <inkml:brushProperty name="anchorX" value="885.41431"/>
      <inkml:brushProperty name="anchorY" value="1342.43542"/>
      <inkml:brushProperty name="scaleFactor" value="0.5"/>
    </inkml:brush>
  </inkml:definitions>
  <inkml:trace contextRef="#ctx0" brushRef="#br0">167 1 756 0 0,'0'2'3997'0'0,"1"0"-2874"0"0,-1 1-175 0 0,0-1-140 0 0,1 1-109 0 0,-1 0-22 0 0,0 0-22 0 0,0 0-6 0 0,0 0-5 0 0,0 0-22 0 0,0 0 5 0 0,0 0-21 0 0,-1 0 28 0 0,1 0 42 0 0,-1 0 77 0 0,0 0 85 0 0,0 1 49 0 0,1-1 24 0 0,-1 1-27 0 0,1 0-58 0 0,-1 1-134 0 0,0 0-143 0 0,1 0-112 0 0,-1 1-74 0 0,0 1-45 0 0,0 0-32 0 0,0 1-20 0 0,-1 1-4 0 0,1 0-29 0 0,-2 1-16 0 0,1 1-31 0 0,-1 1-12 0 0,0-1-13 0 0,0 2-13 0 0,-1-1-12 0 0,0 1-16 0 0,0 0-26 0 0,0 0-12 0 0,0 0 0 0 0,-1 0 3 0 0,0 0 12 0 0,0 0 2 0 0,0-1-9 0 0,1 0-11 0 0,-1-1-11 0 0,0 0-16 0 0,0-1-30 0 0,-1 0-17 0 0,1-1-2 0 0,0-1-17 0 0,0 0 14 0 0,0 0-29 0 0,0-1 18 0 0,0 1-2 0 0,0-2-4 0 0,0 1 6 0 0,0-1-20 0 0,1 0 10 0 0,0-1 10 0 0,0 0-12 0 0,0 0 9 0 0,1-1 2 0 0,1 0 9 0 0,-1 0 7 0 0,1-1-6 0 0,1 0 16 0 0,-1-1-4 0 0,1 0 7 0 0,1-1 3 0 0,-1 1-10 0 0,1-2 8 0 0,0 1 7 0 0,0-1 2 0 0,1 0 5 0 0,0 0 4 0 0,1 0 9 0 0,0-1-17 0 0,1 1 30 0 0,0-1 18 0 0,1 0 34 0 0,0 0 34 0 0,2 0 18 0 0,0-1 17 0 0,1 1-6 0 0,2-1-25 0 0,-1 0-38 0 0,2 0-34 0 0,1 0-31 0 0,1 0-14 0 0,0-1-10 0 0,1 1-9 0 0,1-1-8 0 0,-1 1-3 0 0,2-1-5 0 0,-1 1-9 0 0,0-1-16 0 0,-1 1-67 0 0,0 1-94 0 0,-2-1-164 0 0,0 0-225 0 0,-2 1-418 0 0,-1 0-521 0 0,0 1-683 0 0,-3-1-684 0 0,0 0-554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29.806"/>
    </inkml:context>
    <inkml:brush xml:id="br0">
      <inkml:brushProperty name="width" value="0.05" units="cm"/>
      <inkml:brushProperty name="height" value="0.05" units="cm"/>
      <inkml:brushProperty name="color" value="#AE198D"/>
      <inkml:brushProperty name="inkEffects" value="galaxy"/>
      <inkml:brushProperty name="anchorX" value="2336.76709"/>
      <inkml:brushProperty name="anchorY" value="1684.63354"/>
      <inkml:brushProperty name="scaleFactor" value="0.5"/>
    </inkml:brush>
  </inkml:definitions>
  <inkml:trace contextRef="#ctx0" brushRef="#br0">1 0 420 0 0,'2'2'5273'0'0,"0"-1"-4667"0"0,-1 0-126 0 0,1-1-61 0 0,-1 1 14 0 0,1 0 36 0 0,-1 0 48 0 0,1 1 42 0 0,-1-1 45 0 0,0 0 26 0 0,0 1 6 0 0,0-1 26 0 0,0 0 28 0 0,1 1 21 0 0,-1-1 67 0 0,1 1 45 0 0,0 1 109 0 0,0 0-1 0 0,0 0-4 0 0,1 1-26 0 0,-1 0-100 0 0,2 2-104 0 0,-1 0-169 0 0,1 1-124 0 0,0 1-84 0 0,1 1-77 0 0,-1 0-19 0 0,2 2-4 0 0,-1 0 10 0 0,1 1 19 0 0,-1 1 5 0 0,1 1 1 0 0,-1 0-8 0 0,1 0-12 0 0,0 1-39 0 0,-1 0-37 0 0,1-1-24 0 0,-1 1-36 0 0,0 0-26 0 0,0 0-34 0 0,-1-1-26 0 0,0 1 3 0 0,-1-1-8 0 0,1 0-23 0 0,-2-1 11 0 0,0 1 9 0 0,0-1 7 0 0,-1 0-11 0 0,0-1 4 0 0,0 0 23 0 0,-1 0-22 0 0,1-1-1 0 0,-2 0-4 0 0,1 0-1 0 0,-1-2 0 0 0,1 1-4 0 0,0-2 5 0 0,0-1-2 0 0,0-1 11 0 0,0 0 6 0 0,0-2 3 0 0,0 0 14 0 0,0-2-12 0 0,0 0 14 0 0,0 0-9 0 0,0-2 2 0 0,1 0 0 0 0,0 0-14 0 0,1-1 4 0 0,0-1-2 0 0,1 0-4 0 0,2-2-14 0 0,0 0 4 0 0,0 0-2 0 0,1-1 0 0 0,1 0 0 0 0,0 0 0 0 0,1 0 10 0 0,1-1-13 0 0,0 0 4 0 0,1 0 4 0 0,1 0-6 0 0,0-1 1 0 0,1 1 0 0 0,0-2-9 0 0,0 1 7 0 0,0-1-7 0 0,0 1 6 0 0,-1-1-11 0 0,0 1-11 0 0,0 0 3 0 0,-2 1-53 0 0,0 1-70 0 0,-2 0-90 0 0,0 1-141 0 0,-2 1-212 0 0,0 0-406 0 0,0 1-479 0 0,-2 0-629 0 0,0 0-607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34.470"/>
    </inkml:context>
    <inkml:brush xml:id="br0">
      <inkml:brushProperty name="width" value="0.05" units="cm"/>
      <inkml:brushProperty name="height" value="0.05" units="cm"/>
      <inkml:brushProperty name="color" value="#AE198D"/>
      <inkml:brushProperty name="inkEffects" value="galaxy"/>
      <inkml:brushProperty name="anchorX" value="2889.72363"/>
      <inkml:brushProperty name="anchorY" value="1368.38025"/>
      <inkml:brushProperty name="scaleFactor" value="0.5"/>
    </inkml:brush>
  </inkml:definitions>
  <inkml:trace contextRef="#ctx0" brushRef="#br0">226 12 660 0 0,'2'-2'10009'0'0,"-2"2"-9710"0"0,0-1-26 0 0,0 1 8 0 0,0-1 22 0 0,0 0 68 0 0,-1 0 10 0 0,1-1-1 0 0,-1 1-14 0 0,0 0-14 0 0,-1 0-7 0 0,0 0-23 0 0,-1 1 57 0 0,-1 0 98 0 0,0 1 105 0 0,-1 0 87 0 0,-1 0 39 0 0,0 1 1 0 0,-1 0-59 0 0,1 1-116 0 0,-1 0-115 0 0,-1 0-104 0 0,1 1-93 0 0,-1 0-70 0 0,1 0-39 0 0,-1 0-21 0 0,0 0-34 0 0,0 0-12 0 0,0 1-41 0 0,0 1 9 0 0,-1-1-15 0 0,1 1-12 0 0,0 1 17 0 0,0-1-11 0 0,1 1 13 0 0,-1 0-8 0 0,0 1-2 0 0,1-1 1 0 0,0 0-43 0 0,0 0-91 0 0,1-1-196 0 0,1 0-255 0 0,0-1-318 0 0,1-1-394 0 0,1-1-413 0 0,1 0-354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35.083"/>
    </inkml:context>
    <inkml:brush xml:id="br0">
      <inkml:brushProperty name="width" value="0.05" units="cm"/>
      <inkml:brushProperty name="height" value="0.05" units="cm"/>
      <inkml:brushProperty name="color" value="#AE198D"/>
      <inkml:brushProperty name="inkEffects" value="galaxy"/>
      <inkml:brushProperty name="anchorX" value="3748.44287"/>
      <inkml:brushProperty name="anchorY" value="1875.46411"/>
      <inkml:brushProperty name="scaleFactor" value="0.5"/>
    </inkml:brush>
  </inkml:definitions>
  <inkml:trace contextRef="#ctx0" brushRef="#br0">0 2 460 0 0,'1'-2'17397'0'0,"-1"3"-16732"0"0,1 1-109 0 0,0 0-148 0 0,0 1-98 0 0,0 1-49 0 0,0 1-14 0 0,1 1 51 0 0,0 2 38 0 0,0 1 57 0 0,0 1 18 0 0,1 1 10 0 0,1 1 16 0 0,-1 1-22 0 0,1 0-20 0 0,0 0-32 0 0,1 1-40 0 0,-1-1-67 0 0,1 0-70 0 0,-1 0-84 0 0,1-2-86 0 0,-1 0-116 0 0,0-1-146 0 0,-1-2-152 0 0,0 0-210 0 0,0-2-322 0 0,-1-1-383 0 0,0-1-510 0 0,0-1-532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05.652"/>
    </inkml:context>
    <inkml:brush xml:id="br0">
      <inkml:brushProperty name="width" value="0.05" units="cm"/>
      <inkml:brushProperty name="height" value="0.05" units="cm"/>
      <inkml:brushProperty name="color" value="#AE198D"/>
      <inkml:brushProperty name="inkEffects" value="galaxy"/>
      <inkml:brushProperty name="anchorX" value="-944.16882"/>
      <inkml:brushProperty name="anchorY" value="-233.24844"/>
      <inkml:brushProperty name="scaleFactor" value="0.5"/>
    </inkml:brush>
  </inkml:definitions>
  <inkml:trace contextRef="#ctx0" brushRef="#br0">255 292 840 0 0,'2'10'12254'0'0,"-2"-11"-11739"0"0,-1 0 1 0 0,0-1-36 0 0,0 1 41 0 0,0-1-14 0 0,-1-1 33 0 0,0 0 21 0 0,0 0 37 0 0,0-1 15 0 0,-1 0-24 0 0,0-1-17 0 0,-1-1-48 0 0,1 0-77 0 0,-2 0-80 0 0,0-2-41 0 0,0 0-49 0 0,-2-1-41 0 0,1-1-49 0 0,-2 0-38 0 0,0-1-27 0 0,0 0-53 0 0,-1-1-26 0 0,-1 0-21 0 0,1 0-8 0 0,-2 0-24 0 0,1 0-18 0 0,-1-1-2 0 0,0 1-48 0 0,0 1-71 0 0,0-1-44 0 0,1 1-45 0 0,-1 1-88 0 0,1 1-116 0 0,1 0-134 0 0,0 1-169 0 0,1 1-233 0 0,1 1-344 0 0,1 0-333 0 0,0 1-340 0 0,2 2-448 0 0,0-1-119 0 0,1 2 81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40.820"/>
    </inkml:context>
    <inkml:brush xml:id="br0">
      <inkml:brushProperty name="width" value="0.05" units="cm"/>
      <inkml:brushProperty name="height" value="0.05" units="cm"/>
      <inkml:brushProperty name="color" value="#AE198D"/>
      <inkml:brushProperty name="inkEffects" value="galaxy"/>
      <inkml:brushProperty name="anchorX" value="2267.67651"/>
      <inkml:brushProperty name="anchorY" value="33.46978"/>
      <inkml:brushProperty name="scaleFactor" value="0.5"/>
    </inkml:brush>
  </inkml:definitions>
  <inkml:trace contextRef="#ctx0" brushRef="#br0">42 8 396 0 0,'13'-7'17990'0'0,"-13"7"-17672"0"0,0 1-53 0 0,0-1-44 0 0,0 1-68 0 0,-1 0-47 0 0,1 0-45 0 0,-1 1-7 0 0,0 0-18 0 0,0 1-8 0 0,1 0 2 0 0,-2 1 7 0 0,1 0 35 0 0,0 1-14 0 0,-1 0 30 0 0,0 1 12 0 0,0 1 25 0 0,0 0 14 0 0,0 0 3 0 0,0 0 20 0 0,0 1 9 0 0,0 1-6 0 0,0-1-1 0 0,0 0-27 0 0,0 1-26 0 0,0-1-13 0 0,0 1-27 0 0,0-1-28 0 0,-1 0-13 0 0,1 1 1 0 0,0-2-12 0 0,0 1-17 0 0,1-1 5 0 0,-1-1-8 0 0,1 1 2 0 0,0-2-15 0 0,0 0 4 0 0,0-1 3 0 0,1 0-7 0 0,-1-1 22 0 0,0-1 16 0 0,1 0 6 0 0,-1-1 34 0 0,1 0 14 0 0,1-1 4 0 0,0 1-4 0 0,0-2-20 0 0,0 1 14 0 0,0-1-14 0 0,1 1-2 0 0,0-1 6 0 0,0 0 2 0 0,0 0-6 0 0,1 0 12 0 0,0 0-8 0 0,0 0-2 0 0,0 0-4 0 0,0 1-4 0 0,0-1 1 0 0,1 0-1 0 0,-1 1 9 0 0,1 0 7 0 0,0 0 27 0 0,1 0 16 0 0,0 0 31 0 0,0 1 30 0 0,0 0 18 0 0,1-1 32 0 0,0 1 21 0 0,1 1 21 0 0,0-1 10 0 0,0 0 24 0 0,1 1 18 0 0,1 0 24 0 0,0 0 15 0 0,0 1-2 0 0,1 0-11 0 0,0 0-38 0 0,0 1-60 0 0,1 0-60 0 0,-1 0-55 0 0,1 0-57 0 0,-1 1-37 0 0,0-1-34 0 0,0 1-51 0 0,-1-1-88 0 0,-1 1-139 0 0,0-1-225 0 0,0 0-342 0 0,-1 0-586 0 0,-1-1-764 0 0,-1 1-818 0 0,0-1-656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38.973"/>
    </inkml:context>
    <inkml:brush xml:id="br0">
      <inkml:brushProperty name="width" value="0.05" units="cm"/>
      <inkml:brushProperty name="height" value="0.05" units="cm"/>
      <inkml:brushProperty name="color" value="#AE198D"/>
      <inkml:brushProperty name="inkEffects" value="galaxy"/>
      <inkml:brushProperty name="anchorX" value="-34762.9375"/>
      <inkml:brushProperty name="anchorY" value="-9533.87988"/>
      <inkml:brushProperty name="scaleFactor" value="0.5"/>
    </inkml:brush>
  </inkml:definitions>
  <inkml:trace contextRef="#ctx0" brushRef="#br0">0 22 532 0 0,'6'-22'23814'0'0,"-6"23"-23236"0"0,0 0-9 0 0,0 2-38 0 0,-1 0-40 0 0,1 1-43 0 0,-1 2 3 0 0,1 1 12 0 0,0 2 41 0 0,0 2 55 0 0,0 1 53 0 0,0 3 56 0 0,1 2 28 0 0,-1 2 13 0 0,1 2 15 0 0,-1 1-361 0 0,1 2-381 0 0,0 1 87 0 0,0 1-69 0 0,0 0 0 0 0,0 1 0 0 0,0-1 0 0 0,0 0 0 0 0,0 0 0 0 0,0-1 0 0 0,0-1 0 0 0,-1-1 0 0 0,0-2 0 0 0,-1-1 0 0 0,1-3 0 0 0,-1-2-1027 0 0,0-3-1606 0 0,0-2-761 0 0,0-4-1126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01:28.256"/>
    </inkml:context>
    <inkml:brush xml:id="br0">
      <inkml:brushProperty name="width" value="0.1" units="cm"/>
      <inkml:brushProperty name="height" value="0.1" units="cm"/>
      <inkml:brushProperty name="color" value="#AE198D"/>
      <inkml:brushProperty name="inkEffects" value="galaxy"/>
      <inkml:brushProperty name="anchorX" value="-301.48315"/>
      <inkml:brushProperty name="anchorY" value="-11552.03223"/>
      <inkml:brushProperty name="scaleFactor" value="0.5"/>
    </inkml:brush>
  </inkml:definitions>
  <inkml:trace contextRef="#ctx0" brushRef="#br0">98 1 668 0 0,'-2'5'4651'0'0,"2"-2"-3332"0"0,-1 1-286 0 0,1 0-281 0 0,0 0-178 0 0,0 0-79 0 0,1 0 22 0 0,-1-2 58 0 0,2 1 71 0 0,-1 0 64 0 0,0 0 14 0 0,0-1 52 0 0,0 0 3 0 0,0 1 36 0 0,0-1 25 0 0,-1 2 0 0 0,1-1 4 0 0,-1 2-42 0 0,0-1-54 0 0,1 2-94 0 0,-1 1-85 0 0,0 1-75 0 0,0 1-54 0 0,1 1-46 0 0,0 2-42 0 0,-1 1-26 0 0,1 2-44 0 0,-1 2-10 0 0,0 1-34 0 0,0 2-7 0 0,-1 2-15 0 0,1 2 12 0 0,-1 3 18 0 0,0 3 13 0 0,-1 2 36 0 0,-1 3 52 0 0,0 3 40 0 0,0 3 45 0 0,0 3 20 0 0,-1 2 14 0 0,1 2-23 0 0,-1 3-57 0 0,1 2-45 0 0,-1 2-58 0 0,0 3-69 0 0,1 1-52 0 0,-1 1-39 0 0,2 2-6 0 0,-2 0-8 0 0,1 0-5 0 0,1-1 29 0 0,-1-1 14 0 0,0-2-2 0 0,0-2-25 0 0,1-3-16 0 0,-1-3-24 0 0,1-4-29 0 0,0-3-32 0 0,1-6-21 0 0,0-3-12 0 0,0-5-24 0 0,0-3-36 0 0,0-6-30 0 0,1-3-41 0 0,0-4-16 0 0,0-6-4 0 0,0-3 7 0 0,0-6 29 0 0,0-4 2 0 0,1-6 6 0 0,0-5-23 0 0,0-5-34 0 0,1-5-11 0 0,1-4-24 0 0,-1-6 33 0 0,2-4 25 0 0,-1-5 40 0 0,1-4 53 0 0,-1-4 17 0 0,1-5 15 0 0,1-2 19 0 0,-1-2 1 0 0,0-2-3 0 0,0 0-8 0 0,-1-1 21 0 0,0 2-2 0 0,-1 0-8 0 0,-1 3-11 0 0,-1 2-1 0 0,-1 2-6 0 0,-1 3-4 0 0,0 3-14 0 0,-1 3 4 0 0,1 2 12 0 0,-1 4 10 0 0,0 2 12 0 0,0 3 8 0 0,0 4 8 0 0,1 3 22 0 0,1 4 22 0 0,0 3 34 0 0,1 3 44 0 0,-1 4 51 0 0,1 4 47 0 0,0 2 15 0 0,0 2-3 0 0,1 4-19 0 0,-1 2-54 0 0,1 2-61 0 0,1 3-62 0 0,-1 2-31 0 0,1 2-18 0 0,-1 3 0 0 0,1 3 11 0 0,-2 2 14 0 0,0 3 16 0 0,0 2 12 0 0,-1 4 7 0 0,-1 2 14 0 0,0 3 29 0 0,-1 3 40 0 0,-1 4 43 0 0,1 2 34 0 0,-1 3 32 0 0,0 3 14 0 0,0 3 10 0 0,-1 3-5 0 0,0 2 12 0 0,1 4 20 0 0,-1 3 0 0 0,1 1-4 0 0,0 3-39 0 0,0 0-36 0 0,2 0-67 0 0,-1-1-106 0 0,2-2-103 0 0,0-2-126 0 0,1-4-125 0 0,0-3-166 0 0,1-4-201 0 0,0-3-225 0 0,2-4-299 0 0,-1-5-384 0 0,-1-4-524 0 0,1-4-680 0 0,0-4-742 0 0,0-5-384 0 0,0-4-14 0 0,0-4 258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39.640"/>
    </inkml:context>
    <inkml:brush xml:id="br0">
      <inkml:brushProperty name="width" value="0.05" units="cm"/>
      <inkml:brushProperty name="height" value="0.05" units="cm"/>
      <inkml:brushProperty name="color" value="#AE198D"/>
      <inkml:brushProperty name="inkEffects" value="galaxy"/>
      <inkml:brushProperty name="anchorX" value="-35404.95313"/>
      <inkml:brushProperty name="anchorY" value="-10659.40332"/>
      <inkml:brushProperty name="scaleFactor" value="0.5"/>
    </inkml:brush>
  </inkml:definitions>
  <inkml:trace contextRef="#ctx0" brushRef="#br0">1 0 212 0 0,'0'0'17008'0'0,"0"2"-15990"0"0,0 0-167 0 0,0 1-148 0 0,0 1-84 0 0,0 1-33 0 0,0 1 9 0 0,0 2 56 0 0,0 1 59 0 0,0 1 53 0 0,0 2 33 0 0,0 1 36 0 0,1 2 4 0 0,-1 1 2 0 0,1 2-58 0 0,1 1-58 0 0,-1 1-127 0 0,1 0-121 0 0,0 0-135 0 0,0 0-135 0 0,0 0-108 0 0,-1-1-153 0 0,1-1-233 0 0,-1 0-326 0 0,0-2-439 0 0,-1-1-660 0 0,1-2-898 0 0,-1-1-875 0 0,0-3-587 0 0,0-2-93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40.129"/>
    </inkml:context>
    <inkml:brush xml:id="br0">
      <inkml:brushProperty name="width" value="0.05" units="cm"/>
      <inkml:brushProperty name="height" value="0.05" units="cm"/>
      <inkml:brushProperty name="color" value="#AE198D"/>
      <inkml:brushProperty name="inkEffects" value="galaxy"/>
      <inkml:brushProperty name="anchorX" value="-36064.66016"/>
      <inkml:brushProperty name="anchorY" value="-11659.00586"/>
      <inkml:brushProperty name="scaleFactor" value="0.5"/>
    </inkml:brush>
  </inkml:definitions>
  <inkml:trace contextRef="#ctx0" brushRef="#br0">3 0 556 0 0,'4'3'12040'0'0,"-4"-2"-11051"0"0,1 1-15 0 0,-1 1 24 0 0,0 0-19 0 0,0 0 7 0 0,0 2-21 0 0,0 0-22 0 0,-1 1-84 0 0,1 2-76 0 0,-1 0-74 0 0,0 1-58 0 0,1 1-54 0 0,-1 1-57 0 0,1 1-56 0 0,-1 1-93 0 0,0 1-65 0 0,1 0-92 0 0,-1 1-96 0 0,1-1-80 0 0,0 1-142 0 0,0 0-175 0 0,-1 0-304 0 0,1-1-484 0 0,0 0-795 0 0,1-1-1025 0 0,-1-1-588 0 0,1-1-242 0 0,1-2 28 0 0,1-2 360 0 0,0-1 729 0 0,2-3 1010 0 0,-1-1 1567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55.064"/>
    </inkml:context>
    <inkml:brush xml:id="br0">
      <inkml:brushProperty name="width" value="0.05" units="cm"/>
      <inkml:brushProperty name="height" value="0.05" units="cm"/>
      <inkml:brushProperty name="color" value="#AE198D"/>
      <inkml:brushProperty name="inkEffects" value="galaxy"/>
      <inkml:brushProperty name="anchorX" value="-36097.29297"/>
      <inkml:brushProperty name="anchorY" value="-13053.98828"/>
      <inkml:brushProperty name="scaleFactor" value="0.5"/>
    </inkml:brush>
  </inkml:definitions>
  <inkml:trace contextRef="#ctx0" brushRef="#br0">7 0 84 0 0,'0'2'2757'0'0,"0"0"-1166"0"0,0 0-140 0 0,0 1-179 0 0,0 1-104 0 0,0 0-27 0 0,0 0 81 0 0,0 1 170 0 0,-1 0 128 0 0,1 1 68 0 0,0 0-19 0 0,-1 1-48 0 0,1 0-67 0 0,-1 1-121 0 0,1 1-77 0 0,0-1-78 0 0,-1 2-63 0 0,1 0-77 0 0,-1 0-84 0 0,1 1-77 0 0,0 0-90 0 0,-1 2-87 0 0,1 0-79 0 0,0 1-62 0 0,0 1-86 0 0,0 1-81 0 0,0 1-79 0 0,0 1-86 0 0,0 0-32 0 0,0 0-75 0 0,0 1-18 0 0,0 0-43 0 0,0-1-30 0 0,0 0-71 0 0,0-1-179 0 0,0 0-235 0 0,0-2-364 0 0,0 0-443 0 0,0-2-643 0 0,0-1-748 0 0,0-2-869 0 0,1-1-611 0 0,0-2-82 0 0,0-1 162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56.046"/>
    </inkml:context>
    <inkml:brush xml:id="br0">
      <inkml:brushProperty name="width" value="0.05" units="cm"/>
      <inkml:brushProperty name="height" value="0.05" units="cm"/>
      <inkml:brushProperty name="color" value="#AE198D"/>
      <inkml:brushProperty name="inkEffects" value="galaxy"/>
      <inkml:brushProperty name="anchorX" value="-36735.57813"/>
      <inkml:brushProperty name="anchorY" value="-14162.65527"/>
      <inkml:brushProperty name="scaleFactor" value="0.5"/>
    </inkml:brush>
  </inkml:definitions>
  <inkml:trace contextRef="#ctx0" brushRef="#br0">8 11 116 0 0,'8'-10'17910'0'0,"-9"11"-17372"0"0,1 0-57 0 0,-1 1-78 0 0,1 1-65 0 0,-2 0-37 0 0,1 2-3 0 0,0 1 0 0 0,0 1 58 0 0,-1 1 72 0 0,1 1 72 0 0,0 2 57 0 0,0 1 35 0 0,0 2 17 0 0,0 0-51 0 0,0 2-76 0 0,1 0-111 0 0,-1 1-145 0 0,1 0-212 0 0,1-1-250 0 0,-1-1-286 0 0,0 0-389 0 0,0-2-524 0 0,1 0-666 0 0,-1-2-667 0 0,0-1-600 0 0,1-1-111 0 0,0-1 105 0 0,0-2 376 0 0,-1-1 646 0 0,1-2 744 0 0,0-1 1639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0:56.890"/>
    </inkml:context>
    <inkml:brush xml:id="br0">
      <inkml:brushProperty name="width" value="0.05" units="cm"/>
      <inkml:brushProperty name="height" value="0.05" units="cm"/>
      <inkml:brushProperty name="color" value="#AE198D"/>
      <inkml:brushProperty name="inkEffects" value="galaxy"/>
      <inkml:brushProperty name="anchorX" value="-36099.46875"/>
      <inkml:brushProperty name="anchorY" value="-13806.24609"/>
      <inkml:brushProperty name="scaleFactor" value="0.5"/>
    </inkml:brush>
  </inkml:definitions>
  <inkml:trace contextRef="#ctx0" brushRef="#br0">17 0 640 0 0,'0'3'10046'0'0,"0"-2"-9022"0"0,0 1 9 0 0,-1 0 27 0 0,1 0 9 0 0,-1 1-37 0 0,0 0-42 0 0,1 1-60 0 0,-1 0-72 0 0,0 1-80 0 0,0 0-68 0 0,0 1-51 0 0,0 1-50 0 0,0 0-54 0 0,0 0-83 0 0,0 2-76 0 0,0 0-94 0 0,0 0-90 0 0,0 1-111 0 0,1 0-152 0 0,-1-1-197 0 0,1 1-244 0 0,-1-1-399 0 0,1 0-510 0 0,0-2-613 0 0,0 1-575 0 0,0-1-553 0 0,0-1-100 0 0,0-1 166 0 0,0-1 376 0 0,0 0 584 0 0,0-2 724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1:15.568"/>
    </inkml:context>
    <inkml:brush xml:id="br0">
      <inkml:brushProperty name="width" value="0.05" units="cm"/>
      <inkml:brushProperty name="height" value="0.05" units="cm"/>
      <inkml:brushProperty name="color" value="#AE198D"/>
      <inkml:brushProperty name="inkEffects" value="galaxy"/>
      <inkml:brushProperty name="anchorX" value="-35449.12109"/>
      <inkml:brushProperty name="anchorY" value="-13359.63379"/>
      <inkml:brushProperty name="scaleFactor" value="0.5"/>
    </inkml:brush>
  </inkml:definitions>
  <inkml:trace contextRef="#ctx0" brushRef="#br0">8 18 780 0 0,'3'1'21688'0'0,"-2"-1"-21331"0"0,-1 0-59 0 0,1-1-70 0 0,1 1-50 0 0,-1-1-21 0 0,0 1-15 0 0,1-1 28 0 0,-1 0-10 0 0,1 0 0 0 0,0 0-4 0 0,0 0-18 0 0,1-1-24 0 0,-1 1-8 0 0,1 0-23 0 0,-1 0 0 0 0,0 1-3 0 0,0-1 5 0 0,0 0-2 0 0,1 1 6 0 0,-1 0-11 0 0,0-1 3 0 0,0 1-10 0 0,0 0 7 0 0,0 1-7 0 0,1-1 1 0 0,-1 1 19 0 0,1-1 27 0 0,-1 1-2 0 0,0 0 17 0 0,1 0 2 0 0,-1 0-4 0 0,0 1-27 0 0,1-1-20 0 0,-1 1-5 0 0,0 0-30 0 0,0 1-16 0 0,0 0-12 0 0,0 0-8 0 0,-1 1-4 0 0,1 0-5 0 0,-1 0 0 0 0,-1 1-9 0 0,1 0 2 0 0,-1 0-5 0 0,-1 0 10 0 0,1 0-4 0 0,-1 0 2 0 0,0-1 5 0 0,-1 1 3 0 0,1-1-5 0 0,-1 0-8 0 0,0-1-7 0 0,-1 0 6 0 0,0-1-7 0 0,0 1-8 0 0,-1-1 2 0 0,1-1 13 0 0,-1 1 1 0 0,-1-1-14 0 0,1-1 19 0 0,0 1-6 0 0,-1-1 7 0 0,1 0-11 0 0,-1 0 8 0 0,1 0 7 0 0,-1-1-7 0 0,1 0-2 0 0,1 0-4 0 0,-1 0 0 0 0,1-1-9 0 0,1 0 2 0 0,-1 0 4 0 0,1-1 3 0 0,1 0 4 0 0,0 0 4 0 0,0-1-5 0 0,0 0-3 0 0,1-1 5 0 0,0 0-6 0 0,0 1 11 0 0,1-1-8 0 0,-1 0 7 0 0,1 0-2 0 0,0 0 1 0 0,0 0 0 0 0,0 1-4 0 0,1 0-4 0 0,0 0 0 0 0,0 0 0 0 0,1 1 10 0 0,-1 0-4 0 0,1 0 2 0 0,1 0 10 0 0,-1 1 10 0 0,0 0-6 0 0,1 1 7 0 0,0 0-2 0 0,-1 0 6 0 0,1 0-11 0 0,0 1 13 0 0,0 0 0 0 0,-1 1 19 0 0,1-1 28 0 0,-1 1 21 0 0,1 0 21 0 0,0 0 1 0 0,-1 0 17 0 0,0 1-28 0 0,0 0-4 0 0,1 0-24 0 0,-1 0-13 0 0,-1 1-22 0 0,1-1 5 0 0,0 1-4 0 0,-1 0-10 0 0,0 0 4 0 0,0 0-12 0 0,0 0-6 0 0,-1 0-12 0 0,0 1-8 0 0,0-1 2 0 0,-1 0-21 0 0,0 0 15 0 0,0 0-5 0 0,-1 1-4 0 0,0-1 2 0 0,0 0 8 0 0,-1 0-2 0 0,-1 0-9 0 0,0 0 18 0 0,0-1-16 0 0,0 0 10 0 0,-1 0-16 0 0,0 0 8 0 0,0-1-16 0 0,-1 0-6 0 0,1-1 6 0 0,0 0 2 0 0,-1-1 9 0 0,1 0-7 0 0,0 0 3 0 0,0-1-11 0 0,1 0-10 0 0,0-1-8 0 0,0 1-3 0 0,1-1-5 0 0,0 0 24 0 0,1 0 11 0 0,0 1 22 0 0,0-1 5 0 0,1 1 5 0 0,1 0 15 0 0,-1-1-14 0 0,2 1 6 0 0,-1 0-12 0 0,1 0 8 0 0,1 0-2 0 0,-1 1 0 0 0,1-1 9 0 0,1 1-12 0 0,-1 0 19 0 0,0 0-11 0 0,1 0 13 0 0,-1 0 1 0 0,0 0 33 0 0,1 1 24 0 0,-1 0 24 0 0,0 0 19 0 0,0 0 16 0 0,0 1-15 0 0,-1-1-32 0 0,0 1-14 0 0,0 1-31 0 0,0-1-27 0 0,-1 1-19 0 0,0 0-7 0 0,0 1 0 0 0,-1-1-7 0 0,0 1 2 0 0,0 0-11 0 0,-1 0 8 0 0,0 0 2 0 0,-1 0-5 0 0,0 0 2 0 0,0-1-6 0 0,-1 1 2 0 0,0 0-6 0 0,0-1 6 0 0,0 0-1 0 0,0 0-10 0 0,0-1 8 0 0,0 1-2 0 0,0-1 0 0 0,0-1 4 0 0,0 0 0 0 0,0 0 9 0 0,1 0-2 0 0,0-1 1 0 0,0 0-10 0 0,0-1 8 0 0,0 1-7 0 0,1-1 6 0 0,0 0 3 0 0,1-1 4 0 0,0 1 14 0 0,0-1 0 0 0,1 1 2 0 0,0-1 0 0 0,0 1-5 0 0,0 0 2 0 0,1 0 3 0 0,0 0-10 0 0,0 1-1 0 0,0 0 0 0 0,1 0 8 0 0,0 0-7 0 0,0 1 3 0 0,0 0 8 0 0,0 0 2 0 0,0 1 5 0 0,0-1 0 0 0,0 1 14 0 0,0-1 5 0 0,0 1 9 0 0,-1 0-15 0 0,0 0 0 0 0,0 1-5 0 0,-1-1-27 0 0,1 0-3 0 0,-2 1-19 0 0,1 0 4 0 0,-1 0-3 0 0,-1 0 4 0 0,0 1 4 0 0,0-1-5 0 0,-2 1 6 0 0,1-1-1 0 0,-1 1-5 0 0,0-1 2 0 0,0 0-11 0 0,0 0 8 0 0,0 0-7 0 0,-1-1-3 0 0,1 0-4 0 0,1 0-41 0 0,-1 0-59 0 0,1-1-84 0 0,0 1-141 0 0,1-1-234 0 0,-1 0-344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1:17.702"/>
    </inkml:context>
    <inkml:brush xml:id="br0">
      <inkml:brushProperty name="width" value="0.05" units="cm"/>
      <inkml:brushProperty name="height" value="0.05" units="cm"/>
      <inkml:brushProperty name="color" value="#AE198D"/>
      <inkml:brushProperty name="inkEffects" value="galaxy"/>
      <inkml:brushProperty name="anchorX" value="-36134.36328"/>
      <inkml:brushProperty name="anchorY" value="-14074.44141"/>
      <inkml:brushProperty name="scaleFactor" value="0.5"/>
    </inkml:brush>
  </inkml:definitions>
  <inkml:trace contextRef="#ctx0" brushRef="#br0">1 48 136 0 0,'2'-1'14205'0'0,"-1"0"-13749"0"0,-1 1-62 0 0,1-2-10 0 0,0 1 41 0 0,0 0 50 0 0,-1-1 48 0 0,1 0 44 0 0,0 1 3 0 0,0-1 23 0 0,0 0-50 0 0,1 0-22 0 0,-1 0-37 0 0,1 0-31 0 0,0 0-38 0 0,0 0-49 0 0,0 0-32 0 0,1 0-29 0 0,-1 1-1 0 0,1-1-22 0 0,0 0 0 0 0,0 1 18 0 0,1-1-16 0 0,-1 1-23 0 0,0-1-21 0 0,0 1-19 0 0,1 1-16 0 0,-1-1-13 0 0,0 0 21 0 0,0 1 16 0 0,0 0 23 0 0,0 0 15 0 0,0 1 3 0 0,0 0-27 0 0,-1 0-37 0 0,1 0-29 0 0,-1 1-56 0 0,0 0-59 0 0,0-1-11 0 0,-1 2-32 0 0,0-1-4 0 0,0 1-11 0 0,-1 0 1 0 0,1 0 4 0 0,-1 0-11 0 0,-1 0-6 0 0,1 1 11 0 0,-1 0-23 0 0,-1-1-8 0 0,0 1 12 0 0,-1 0-6 0 0,0 0 16 0 0,0 0-8 0 0,0 0 2 0 0,-1 0 14 0 0,0 0-13 0 0,0-1 0 0 0,-1 0 9 0 0,1-1-13 0 0,0 1 14 0 0,0-2-9 0 0,1 0-2 0 0,-1 0 0 0 0,0-1-9 0 0,1 0 7 0 0,0 0 2 0 0,0-2-1 0 0,0 1 6 0 0,0-1-6 0 0,1 0 15 0 0,0-1-8 0 0,0 1 7 0 0,0-1-2 0 0,0-1 11 0 0,1 1 1 0 0,0-1-9 0 0,0 1 3 0 0,0-1 9 0 0,1 0-4 0 0,0 1 7 0 0,0 0-6 0 0,0-1 6 0 0,1 1-6 0 0,0 0-8 0 0,0 0 2 0 0,0 0 4 0 0,0 0-2 0 0,1 0 1 0 0,0 1 10 0 0,0-1-4 0 0,1 1 21 0 0,0 0 4 0 0,0 0 9 0 0,0 0 8 0 0,1 1 8 0 0,0-1 12 0 0,0 1-6 0 0,0 0 21 0 0,0 0 9 0 0,0 0 2 0 0,1 0 20 0 0,-1 1 10 0 0,-1-1 16 0 0,1 1 16 0 0,0 0-2 0 0,0 1 16 0 0,-1-1 10 0 0,0 1-16 0 0,0 1-13 0 0,0-1-43 0 0,-1 1-8 0 0,1 1-48 0 0,-1 0-17 0 0,0 0-27 0 0,-1 1-6 0 0,0 0-5 0 0,1 1-5 0 0,-2 0 1 0 0,1 0 3 0 0,-1 0 4 0 0,1 1-5 0 0,-1-1 11 0 0,-1 0-17 0 0,0 1 9 0 0,0-2-12 0 0,0 1-6 0 0,0-1 2 0 0,-1 0-12 0 0,0-1 4 0 0,-1 0 2 0 0,0 0-10 0 0,-1-2 13 0 0,0 1-9 0 0,-1-1 7 0 0,0-1-11 0 0,0-1-20 0 0,-1 0-8 0 0,1-1-24 0 0,-1 0 1 0 0,1-1-16 0 0,0 0-2 0 0,0-1 23 0 0,1 0 2 0 0,-1-1 1 0 0,1 1-4 0 0,1-1 16 0 0,0 1 4 0 0,0 0-5 0 0,1 0 26 0 0,1 0 11 0 0,0 1 17 0 0,0 0 7 0 0,1 1 9 0 0,0 0 3 0 0,1 0 1 0 0,0 1-14 0 0,1 0-52 0 0,0 0-89 0 0,0 1-137 0 0,1 0-175 0 0,0 0-304 0 0,1 0-483 0 0,-1 0-690 0 0,0 0-928 0 0,18 3-15011 0 0,-16-2 15932 0 0,-2-1 1516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1:20.077"/>
    </inkml:context>
    <inkml:brush xml:id="br0">
      <inkml:brushProperty name="width" value="0.05" units="cm"/>
      <inkml:brushProperty name="height" value="0.05" units="cm"/>
      <inkml:brushProperty name="color" value="#AE198D"/>
      <inkml:brushProperty name="inkEffects" value="galaxy"/>
      <inkml:brushProperty name="anchorX" value="-36824.82813"/>
      <inkml:brushProperty name="anchorY" value="-14697.09766"/>
      <inkml:brushProperty name="scaleFactor" value="0.5"/>
    </inkml:brush>
  </inkml:definitions>
  <inkml:trace contextRef="#ctx0" brushRef="#br0">36 72 672 0 0,'1'-2'4028'0'0,"-1"1"-3215"0"0,0 0-64 0 0,1 0-69 0 0,-1-1-55 0 0,0 1-38 0 0,1 0-34 0 0,-1 0-28 0 0,1 0-15 0 0,-1-1 24 0 0,1 1 33 0 0,0 0 66 0 0,-1-1 40 0 0,4-2 2765 0 0,-3 3-2537 0 0,0 1-58 0 0,1-1-124 0 0,-1 1-163 0 0,0 0-151 0 0,1-1-152 0 0,-1 1-101 0 0,1 0-60 0 0,0 0-31 0 0,0 0-24 0 0,0 0-16 0 0,0 1 6 0 0,0-1-8 0 0,1 1 11 0 0,-1-1-22 0 0,1 1 16 0 0,-1 0 9 0 0,1 0 6 0 0,0 0 14 0 0,-1 0-17 0 0,1 0 38 0 0,-1 0-29 0 0,0 0 10 0 0,0 0-12 0 0,0 1-3 0 0,0 0-4 0 0,-1-1-8 0 0,0 2 6 0 0,0-1-8 0 0,0 1-11 0 0,-1 0-11 0 0,0 0 2 0 0,0 0 3 0 0,0 1 3 0 0,0 0-6 0 0,-1 0 17 0 0,0-1-5 0 0,0 1-3 0 0,-1-1-7 0 0,0 0-4 0 0,0 0 1 0 0,0 0-6 0 0,0-1 2 0 0,0 0-1 0 0,-1 0-5 0 0,1-1-3 0 0,-1-1 6 0 0,0 0 2 0 0,0 0-6 0 0,0 0 3 0 0,0-1-1 0 0,0 0 5 0 0,-1-1-2 0 0,1 1-18 0 0,0-1 15 0 0,0 0 4 0 0,-1-1-10 0 0,1 0 12 0 0,0 1-8 0 0,1-2 8 0 0,-1 1-8 0 0,0 0 3 0 0,1-1 8 0 0,0 1-11 0 0,0-1 12 0 0,1 0 2 0 0,-1 0 8 0 0,1 1-10 0 0,0-1-6 0 0,0 0 29 0 0,1 0-28 0 0,-1 0-4 0 0,1-1 20 0 0,0 1 15 0 0,0 1-17 0 0,1-1 2 0 0,-1 0 9 0 0,1 0 30 0 0,0 1 5 0 0,0 0 29 0 0,0-1 41 0 0,1 2 13 0 0,-1-1 52 0 0,1 1 26 0 0,1-1 6 0 0,-1 1 22 0 0,0 1 14 0 0,1-1 11 0 0,-1 1-10 0 0,2 0 4 0 0,-1 0-6 0 0,0 0 16 0 0,0 1-14 0 0,0-1 0 0 0,0 1-15 0 0,1 0-38 0 0,-1 1-32 0 0,0 0-54 0 0,0 0-36 0 0,1 0-28 0 0,-1 0-26 0 0,0 1 4 0 0,0 0-4 0 0,-1 1 14 0 0,1 0 20 0 0,-1 0 22 0 0,0 1 38 0 0,0 0 25 0 0,0 0 34 0 0,-1 0 17 0 0,0 1-6 0 0,0 0-24 0 0,0-1-34 0 0,-1 1-24 0 0,0-1-44 0 0,0 0-20 0 0,0 0-30 0 0,0-1-10 0 0,-1 1 0 0 0,0-1-16 0 0,-1 0 0 0 0,1-1-11 0 0,-2 1 7 0 0,1-1-17 0 0,-1 0 5 0 0,-1 0-6 0 0,0 0 10 0 0,0 0-8 0 0,-1-1 7 0 0,1 0-6 0 0,-1 0 1 0 0,-1 0 0 0 0,1-1 5 0 0,0-1-11 0 0,0 0-1 0 0,0 0 4 0 0,0 0 8 0 0,0-1-7 0 0,0-1-7 0 0,1 1 7 0 0,1-1 11 0 0,-1 0-7 0 0,1 0 2 0 0,0 0 0 0 0,1 0 14 0 0,0 0-13 0 0,1 0 4 0 0,0 0-1 0 0,0 0 10 0 0,1 1 1 0 0,0-1 0 0 0,1 0 6 0 0,0 1 8 0 0,0 0 7 0 0,1-1-6 0 0,0 1 7 0 0,0 0-6 0 0,1 0 6 0 0,0 0-2 0 0,0 0-3 0 0,1 0 5 0 0,0 0-2 0 0,1 0-3 0 0,0 0-4 0 0,1 0-14 0 0,0 0 18 0 0,0 0-1 0 0,1 0 0 0 0,0 0 43 0 0,0 1 44 0 0,0-1 46 0 0,-1 1 39 0 0,0 0 41 0 0,-1 1 36 0 0,1 0-6 0 0,-2 1-13 0 0,0 0-32 0 0,0 1-19 0 0,-1 1-31 0 0,0 0-27 0 0,-1 1-9 0 0,0 0-25 0 0,-1 1-4 0 0,-1 0-24 0 0,0 0-4 0 0,-1 1-19 0 0,-1-1-15 0 0,1 0-16 0 0,-2 0-16 0 0,1 0-7 0 0,-1-1-9 0 0,-1 0-8 0 0,1-1 6 0 0,-1-1-16 0 0,0 0 4 0 0,0-1-2 0 0,-1 0 0 0 0,1-1-5 0 0,-1-1-12 0 0,1 0 3 0 0,0-1-21 0 0,-1-1-18 0 0,1 0-23 0 0,0-1-6 0 0,1 0 0 0 0,0 0 2 0 0,0-1 23 0 0,1 1 26 0 0,1-1 13 0 0,-1 0 18 0 0,2 1 16 0 0,0 0 2 0 0,0 0 6 0 0,1 1 9 0 0,0 0 12 0 0,1 1 6 0 0,0 0-10 0 0,0 1 9 0 0,0 0-7 0 0,0 0-3 0 0,1 1-4 0 0,0 0 5 0 0,-1 1 3 0 0,1 0 9 0 0,0 0 7 0 0,-1 0 3 0 0,0 1 10 0 0,1-1-7 0 0,-1 1-2 0 0,0 1-13 0 0,-1-1-2 0 0,1 0-28 0 0,-1 0-21 0 0,0 1-71 0 0,-1-1-146 0 0,0 1-257 0 0,0-1-417 0 0,-1 1-656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1:25.879"/>
    </inkml:context>
    <inkml:brush xml:id="br0">
      <inkml:brushProperty name="width" value="0.05" units="cm"/>
      <inkml:brushProperty name="height" value="0.05" units="cm"/>
      <inkml:brushProperty name="color" value="#AE198D"/>
      <inkml:brushProperty name="inkEffects" value="galaxy"/>
      <inkml:brushProperty name="anchorX" value="-37505.56641"/>
      <inkml:brushProperty name="anchorY" value="-15324.50391"/>
      <inkml:brushProperty name="scaleFactor" value="0.5"/>
    </inkml:brush>
  </inkml:definitions>
  <inkml:trace contextRef="#ctx0" brushRef="#br0">17 32 564 0 0,'2'-1'20463'0'0,"-2"1"-20143"0"0,1 0-59 0 0,-1 0-65 0 0,0-1-13 0 0,1 1-37 0 0,-1 0-35 0 0,1-1-35 0 0,0 1-17 0 0,0-1-5 0 0,0 0-10 0 0,0 0 10 0 0,0 0 16 0 0,1 0 28 0 0,0-1 30 0 0,-1 1 28 0 0,1 0 23 0 0,0 0-8 0 0,0 0 20 0 0,0 0-19 0 0,0 0-8 0 0,1 1-2 0 0,-1-1-16 0 0,0 1 23 0 0,1 0-17 0 0,-1 0 1 0 0,1 0 9 0 0,-1 1-18 0 0,1 0 6 0 0,0 0-20 0 0,-1 0 14 0 0,1 1 8 0 0,0-1 12 0 0,-1 1 22 0 0,1 1-6 0 0,-1-1 9 0 0,0 1-2 0 0,0 0-31 0 0,-1 0-29 0 0,1 1-22 0 0,-2-1-34 0 0,1 1-26 0 0,-1 0-15 0 0,0-1-14 0 0,0 1-12 0 0,-1 0 2 0 0,-1 0-6 0 0,1-1 10 0 0,-2 1-13 0 0,1-1 9 0 0,-1 0-3 0 0,0-1-3 0 0,-1 0-4 0 0,0 0-18 0 0,0-1 14 0 0,0 0-6 0 0,-1-1 2 0 0,1 0 5 0 0,-1 0 3 0 0,1-1 9 0 0,-1 0-7 0 0,1 0 2 0 0,0 0 5 0 0,0-1-6 0 0,0 1 1 0 0,1-1 0 0 0,0 0 0 0 0,0 0 10 0 0,1 0-4 0 0,0 0 12 0 0,0 0-4 0 0,1-1 2 0 0,0 0 0 0 0,0 0-14 0 0,1-1 14 0 0,0 1-10 0 0,0-1 7 0 0,0 0-2 0 0,1 1-3 0 0,0-1 5 0 0,0 0 3 0 0,1 1-5 0 0,-1 0 11 0 0,1 0 10 0 0,0 0 17 0 0,1 0 6 0 0,-1 0 0 0 0,1 1 5 0 0,0-1-10 0 0,0 1 4 0 0,1 0-16 0 0,0 1 18 0 0,-1-1 17 0 0,1 1 10 0 0,0 0 22 0 0,0 0 24 0 0,0 0 18 0 0,-1 1-12 0 0,0-1-3 0 0,1 1-12 0 0,-1 0-12 0 0,-1 0-17 0 0,1 1-10 0 0,0-1 5 0 0,-1 1 12 0 0,0 0-4 0 0,0 1-8 0 0,-1 0 8 0 0,1 0-30 0 0,-1 1-16 0 0,0 0-20 0 0,-1 0-20 0 0,1 1-1 0 0,-1 0-12 0 0,-1 1 7 0 0,1 0 2 0 0,-1-1-5 0 0,-1 2 6 0 0,0-1-6 0 0,0 1 2 0 0,-1 0 3 0 0,0 0 0 0 0,0 0 0 0 0,-1-1-10 0 0,0 1 4 0 0,0-1-12 0 0,0-1 4 0 0,0 0-7 0 0,-1 0-8 0 0,1-2 3 0 0,0 0 2 0 0,-1-1 4 0 0,1 0-14 0 0,0-1 4 0 0,0-1-2 0 0,1-1 9 0 0,0 0 2 0 0,0-1-4 0 0,1-1 6 0 0,0-1 3 0 0,1 1 14 0 0,1-1-14 0 0,0-1 1 0 0,0 1 14 0 0,1 0-1 0 0,0-1 6 0 0,1 2 9 0 0,0-1 12 0 0,0 1 1 0 0,0 1 11 0 0,1 0-12 0 0,0 0 9 0 0,-1 1 7 0 0,2 1-12 0 0,-1-1 23 0 0,0 1-2 0 0,1 1 16 0 0,-1-1 0 0 0,1 1-12 0 0,0-1 8 0 0,-1 1 7 0 0,1 0 2 0 0,-1 0 1 0 0,0 1 0 0 0,0-1 14 0 0,0 1 0 0 0,0 0-12 0 0,-1-1 8 0 0,1 1 2 0 0,-1 0-5 0 0,-1 1-8 0 0,1-1 3 0 0,-1 1-30 0 0,0 1-20 0 0,0-1-24 0 0,-1 0-6 0 0,1 1-24 0 0,-2-1 1 0 0,1 0-2 0 0,-1 0-15 0 0,-1 0-6 0 0,0-1-40 0 0,0 1-51 0 0,0-1-63 0 0,-1-1-67 0 0,-1 0-76 0 0,1 0-70 0 0,-1-1-78 0 0,1 0-117 0 0,-1-1-139 0 0,1 0-247 0 0,-1 0-337 0 0,1 0-529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3:32.272"/>
    </inkml:context>
    <inkml:brush xml:id="br0">
      <inkml:brushProperty name="width" value="0.2" units="cm"/>
      <inkml:brushProperty name="height" value="0.2" units="cm"/>
      <inkml:brushProperty name="color" value="#AE198D"/>
      <inkml:brushProperty name="inkEffects" value="galaxy"/>
      <inkml:brushProperty name="anchorX" value="-3730.48291"/>
      <inkml:brushProperty name="anchorY" value="-968.32025"/>
      <inkml:brushProperty name="scaleFactor" value="0.5"/>
    </inkml:brush>
  </inkml:definitions>
  <inkml:trace contextRef="#ctx0" brushRef="#br0">1 20 408 0 0,'9'-19'22451'0'0,"-9"20"-22162"0"0,1 1-34 0 0,-1 1-43 0 0,0 0-25 0 0,0 2-22 0 0,0-1-2 0 0,0 1-17 0 0,-1 0 14 0 0,0 1-10 0 0,1 1 7 0 0,-1 0 22 0 0,0 1 21 0 0,0 1 34 0 0,0 0 30 0 0,0 0 22 0 0,0 1 36 0 0,0 1-3 0 0,0 0-5 0 0,2 1 3 0 0,-1 1-19 0 0,1 0-5 0 0,1 1-18 0 0,0 1-6 0 0,0 0-18 0 0,1 1-1 0 0,0-1-6 0 0,1 1 1 0 0,1 0-6 0 0,1 1 16 0 0,1-1-1 0 0,1-1 16 0 0,0 1-14 0 0,3-1 10 0 0,1 1-11 0 0,2-1-21 0 0,1 0-14 0 0,3 0-20 0 0,2 0-16 0 0,3-1-16 0 0,5 0-6 0 0,3-1 8 0 0,5 0 11 0 0,4-2-40 0 0,6 0-161 0 0,4-1 45 0 0,6-2-25 0 0,4 0 0 0 0,2-1 0 0 0,4-1 0 0 0,1-1 0 0 0,1-1 0 0 0,-1 0 0 0 0,0-2 0 0 0,-2 1 0 0 0,-2-1 0 0 0,-2 0 0 0 0,-2-1 0 0 0,-1 1 0 0 0,-1-2 0 0 0,-2 1 0 0 0,0-1 0 0 0,-2 0 0 0 0,0 0 0 0 0,0 0 0 0 0,-1 0 0 0 0,0 1 0 0 0,-3-1 0 0 0,0 1 0 0 0,-3 0-439 0 0,-1 0-280 0 0,-3 0-125 0 0,-3 0-184 0 0,-3 0-180 0 0,-4-1-186 0 0,-5 0-242 0 0,-4-1-345 0 0,-4-1-398 0 0,-4 0-426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01:29.450"/>
    </inkml:context>
    <inkml:brush xml:id="br0">
      <inkml:brushProperty name="width" value="0.1" units="cm"/>
      <inkml:brushProperty name="height" value="0.1" units="cm"/>
      <inkml:brushProperty name="color" value="#AE198D"/>
      <inkml:brushProperty name="inkEffects" value="galaxy"/>
      <inkml:brushProperty name="anchorX" value="405.89941"/>
      <inkml:brushProperty name="anchorY" value="-12562.63867"/>
      <inkml:brushProperty name="scaleFactor" value="0.5"/>
    </inkml:brush>
  </inkml:definitions>
  <inkml:trace contextRef="#ctx0" brushRef="#br0">91 0 876 0 0,'0'1'8656'0'0,"0"1"-7904"0"0,0 0 63 0 0,0 1 32 0 0,-1 1 0 0 0,0 0-18 0 0,1 2-50 0 0,-1 0 4 0 0,1 2-43 0 0,-1 1-51 0 0,0 2-54 0 0,0 1-83 0 0,0 2-62 0 0,-1 2-88 0 0,0 2-40 0 0,0 3-12 0 0,0 2 0 0 0,0 4 31 0 0,0 2 32 0 0,-1 4 44 0 0,0 2 53 0 0,0 4 26 0 0,0 2 27 0 0,0 3 6 0 0,-1 3-21 0 0,1 2-35 0 0,-1 2-70 0 0,0 3-49 0 0,-1 0-58 0 0,2 1-23 0 0,-1 0-5 0 0,0-1 24 0 0,0-1 20 0 0,1-3 6 0 0,0-1-23 0 0,0-4-47 0 0,0-4-54 0 0,0-3-72 0 0,2-5-84 0 0,-1-5-59 0 0,1-4-53 0 0,0-5-54 0 0,0-5-47 0 0,1-5-21 0 0,-1-4 4 0 0,1-6-4 0 0,0-4 28 0 0,0-6 1 0 0,1-5 6 0 0,0-4-14 0 0,-1-6 1 0 0,1-4-6 0 0,1-4 0 0 0,0-5 33 0 0,0-4 23 0 0,1-5 28 0 0,0-2 23 0 0,0-3 2 0 0,1-1 12 0 0,-1-1-12 0 0,0 1 9 0 0,0 1 2 0 0,-1 2-1 0 0,1 3-3 0 0,-2 2 0 0 0,1 3-9 0 0,-1 4 2 0 0,0 3-5 0 0,1 3-4 0 0,-1 3 24 0 0,0 3-3 0 0,1 3 30 0 0,-1 3 17 0 0,0 3 38 0 0,0 3 39 0 0,1 3 25 0 0,-1 3 49 0 0,1 1 13 0 0,-2 2 19 0 0,1 1-34 0 0,0 2-35 0 0,0 2-48 0 0,-1 0-36 0 0,1 1-51 0 0,-1 1-43 0 0,1 2-16 0 0,0 2-33 0 0,0 1-13 0 0,-1 3 5 0 0,1 2 1 0 0,-2 2 18 0 0,1 4 5 0 0,-2 3 32 0 0,1 2 30 0 0,-1 4 12 0 0,0 4 28 0 0,-1 4 23 0 0,0 3 24 0 0,0 4 29 0 0,-1 4-10 0 0,1 3-4 0 0,0 2-40 0 0,0 1-68 0 0,1 0-110 0 0,0 0-129 0 0,1-3-165 0 0,1-3-178 0 0,0-2-205 0 0,0-5-237 0 0,0-3-320 0 0,1-5-448 0 0,0-5-555 0 0,1-3-690 0 0,-1-5-270 0 0,1-4-26 0 0,0-5 220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3:33.697"/>
    </inkml:context>
    <inkml:brush xml:id="br0">
      <inkml:brushProperty name="width" value="0.2" units="cm"/>
      <inkml:brushProperty name="height" value="0.2" units="cm"/>
      <inkml:brushProperty name="color" value="#AE198D"/>
      <inkml:brushProperty name="inkEffects" value="galaxy"/>
      <inkml:brushProperty name="anchorX" value="-6434.83496"/>
      <inkml:brushProperty name="anchorY" value="-2117.62769"/>
      <inkml:brushProperty name="scaleFactor" value="0.5"/>
    </inkml:brush>
  </inkml:definitions>
  <inkml:trace contextRef="#ctx0" brushRef="#br0">17 732 188 0 0,'-16'-9'16808'0'0,"16"4"-15856"0"0,2-2-94 0 0,-1-1-90 0 0,2-1-68 0 0,0-2-43 0 0,1-1 2 0 0,1-2 12 0 0,1-1 3 0 0,2-2-22 0 0,2-1-21 0 0,0-2-32 0 0,2-1-26 0 0,2-1-39 0 0,0-2-10 0 0,2 0-30 0 0,1-1-45 0 0,2-1-50 0 0,2 1-74 0 0,2-1-65 0 0,1 1-72 0 0,3 0-40 0 0,2 2-29 0 0,3 0-17 0 0,2 1-9 0 0,4 2-13 0 0,3 1-3 0 0,5 1 4 0 0,3 1 17 0 0,4 1 10 0 0,2 0 26 0 0,3 2 31 0 0,0 1 12 0 0,3 1 1 0 0,0 1 2 0 0,1 1-19 0 0,1 0 1 0 0,-1 0-29 0 0,-1 1-12 0 0,0 1-17 0 0,-1-1-34 0 0,-1 2-7 0 0,-2-1-29 0 0,-1 1-27 0 0,-3 1-22 0 0,-2 0-11 0 0,-2 0-42 0 0,-4 2-37 0 0,-3-1-62 0 0,-5 2-104 0 0,-3 0-121 0 0,-3 0-181 0 0,-4 1-209 0 0,-4 1-252 0 0,-4 0-298 0 0,-2 0-461 0 0,-4 0-531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3:35.059"/>
    </inkml:context>
    <inkml:brush xml:id="br0">
      <inkml:brushProperty name="width" value="0.2" units="cm"/>
      <inkml:brushProperty name="height" value="0.2" units="cm"/>
      <inkml:brushProperty name="color" value="#AE198D"/>
      <inkml:brushProperty name="inkEffects" value="galaxy"/>
      <inkml:brushProperty name="anchorX" value="-8908.58789"/>
      <inkml:brushProperty name="anchorY" value="-2020.03748"/>
      <inkml:brushProperty name="scaleFactor" value="0.5"/>
    </inkml:brush>
  </inkml:definitions>
  <inkml:trace contextRef="#ctx0" brushRef="#br0">999 588 52 0 0,'28'-23'19644'0'0,"-30"23"-19287"0"0,-1 1-47 0 0,-2 0 1 0 0,-2 0 2 0 0,-1 0 31 0 0,-2 0 14 0 0,-2-1 27 0 0,-2-1 28 0 0,-2 0 31 0 0,-2-1 42 0 0,-2-1 15 0 0,-2-1 32 0 0,-2-1 4 0 0,-2-2-17 0 0,-2 0-8 0 0,-2-3-30 0 0,-1-1-36 0 0,-2-1-43 0 0,-2-3-43 0 0,-1 0-39 0 0,-2-3-32 0 0,-1 0-47 0 0,0-2-14 0 0,0-1-10 0 0,-1 0-5 0 0,2 0-24 0 0,1-1-31 0 0,2 0-6 0 0,2 1-40 0 0,3 0-37 0 0,2 1-30 0 0,2 0-28 0 0,2 2 4 0 0,3-1-24 0 0,2 2 1 0 0,1 1-1 0 0,2 0-1 0 0,2 2 0 0 0,0 1-10 0 0,2 1 8 0 0,1 0-16 0 0,0 0 4 0 0,1 2-12 0 0,1-1-38 0 0,0 1-88 0 0,1 0-123 0 0,1 0-164 0 0,0 1-180 0 0,2 1-204 0 0,0 0-234 0 0,0 2-237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3:35.830"/>
    </inkml:context>
    <inkml:brush xml:id="br0">
      <inkml:brushProperty name="width" value="0.2" units="cm"/>
      <inkml:brushProperty name="height" value="0.2" units="cm"/>
      <inkml:brushProperty name="color" value="#AE198D"/>
      <inkml:brushProperty name="inkEffects" value="galaxy"/>
      <inkml:brushProperty name="anchorX" value="-7281.68604"/>
      <inkml:brushProperty name="anchorY" value="-793.32288"/>
      <inkml:brushProperty name="scaleFactor" value="0.5"/>
    </inkml:brush>
  </inkml:definitions>
  <inkml:trace contextRef="#ctx0" brushRef="#br0">961 31 372 0 0,'42'-30'20174'0'0,"-43"30"-19896"0"0,-1 0-18 0 0,-2 0 25 0 0,-1 1 6 0 0,-4 1 18 0 0,-2 0 1 0 0,-3 1-4 0 0,-3 2 3 0 0,-2-1-24 0 0,-2 2-8 0 0,-2 0-22 0 0,-2 1 9 0 0,-1 1 9 0 0,-1 1 21 0 0,-2 2 27 0 0,-1 0 22 0 0,0 1 21 0 0,-3 1 10 0 0,0 1 0 0 0,-3 2-7 0 0,-1 0-2 0 0,-3 2-5 0 0,0 1-23 0 0,-2 1 7 0 0,1 2-32 0 0,-1 0-34 0 0,1 1-39 0 0,2 1-62 0 0,2-1-48 0 0,2 1-53 0 0,2-1-38 0 0,3 0-37 0 0,2-1-28 0 0,3-1-57 0 0,3-1-118 0 0,2-2-158 0 0,3-1-231 0 0,2-2-274 0 0,2-3-369 0 0,3-2-495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6:59.457"/>
    </inkml:context>
    <inkml:brush xml:id="br0">
      <inkml:brushProperty name="width" value="0.1" units="cm"/>
      <inkml:brushProperty name="height" value="0.1" units="cm"/>
      <inkml:brushProperty name="color" value="#AE198D"/>
      <inkml:brushProperty name="inkEffects" value="galaxy"/>
      <inkml:brushProperty name="anchorX" value="21142.95508"/>
      <inkml:brushProperty name="anchorY" value="3543.17529"/>
      <inkml:brushProperty name="scaleFactor" value="0.5"/>
    </inkml:brush>
  </inkml:definitions>
  <inkml:trace contextRef="#ctx0" brushRef="#br0">230 87 316 0 0,'13'-28'18006'0'0,"-12"30"-17648"0"0,-1 1-113 0 0,0 1-110 0 0,1 1-60 0 0,-1 1-38 0 0,0 2-23 0 0,0 0 16 0 0,0 2 15 0 0,0 0 24 0 0,0 2 32 0 0,0 0 31 0 0,0 2 13 0 0,0 0 10 0 0,0 2-23 0 0,0 1-12 0 0,0 2-25 0 0,0 1-4 0 0,0 3 7 0 0,0 2-3 0 0,0 1 20 0 0,0 2-15 0 0,-1 3 0 0 0,0 0-22 0 0,0 3 5 0 0,0 0-31 0 0,-1 2-1 0 0,0 1-11 0 0,0 1-4 0 0,0 0 6 0 0,-1 1-26 0 0,0 0 2 0 0,-1 1-20 0 0,1 1 19 0 0,-2 0-2 0 0,2 1 14 0 0,-2 1 2 0 0,2 0 19 0 0,0 1 0 0 0,-1-1-4 0 0,1 2-25 0 0,0-1 7 0 0,-1 1 1 0 0,-1-1-7 0 0,1 1 8 0 0,0 0-8 0 0,1 0 8 0 0,-1 0-12 0 0,0 0-2 0 0,0 0-4 0 0,1-1-18 0 0,-2-1 0 0 0,1 0 8 0 0,0 0-8 0 0,-1-1-11 0 0,1-1 8 0 0,1 0 10 0 0,-1-2-3 0 0,1-2-7 0 0,-1-1 7 0 0,2-2 6 0 0,-1 0 4 0 0,0-3-10 0 0,0-1 12 0 0,2-1-3 0 0,-1-2 6 0 0,0-1-2 0 0,1-1-8 0 0,1-3 11 0 0,-1-2-17 0 0,1-1 0 0 0,0-2-14 0 0,0-3 17 0 0,0-1-15 0 0,0-3 4 0 0,0-1 8 0 0,0-2 3 0 0,0-2-10 0 0,0-1-16 0 0,1-2 10 0 0,0-1 4 0 0,-1-1-10 0 0,2-2 8 0 0,0-2 2 0 0,-1-1 4 0 0,1-1-6 0 0,0-2-11 0 0,0-1 8 0 0,0-3-9 0 0,1-1 31 0 0,-1-2-9 0 0,1-2 4 0 0,-1-3 0 0 0,1-2 14 0 0,0-4-4 0 0,0-2-12 0 0,1-3 4 0 0,-1-3-2 0 0,0-3 5 0 0,1-4-16 0 0,-1-3 0 0 0,1-3 5 0 0,1-4-3 0 0,-1-2-13 0 0,0-2-33 0 0,-1-2-25 0 0,1-1-65 0 0,-1 0-32 0 0,0-1-57 0 0,-1 0-8 0 0,0 1-3 0 0,-1 1 48 0 0,0 2 42 0 0,1 1 33 0 0,-1 1 56 0 0,0 3 22 0 0,1 1 18 0 0,-1 3-10 0 0,1 1 20 0 0,0 2 12 0 0,0 1-30 0 0,1 2 33 0 0,-1 0-10 0 0,1 1 17 0 0,0 0-14 0 0,0 2 1 0 0,1-1 14 0 0,-1 1-19 0 0,0 0-4 0 0,0 2-54 0 0,-1 2-19 0 0,0 1-40 0 0,-1 2-7 0 0,0 2 7 0 0,0 2 0 0 0,0 2 57 0 0,-1 1 30 0 0,0 1 19 0 0,1 3 14 0 0,0 0-15 0 0,0 1 24 0 0,-1 2-25 0 0,1 0 8 0 0,-1 0 6 0 0,1 2 12 0 0,0-1-3 0 0,-1 2-12 0 0,1 1 27 0 0,-1 0-22 0 0,0 3 21 0 0,1 0-16 0 0,-1 2 20 0 0,0 1 3 0 0,0 2-5 0 0,0 2 3 0 0,0 2-20 0 0,-1 1 15 0 0,0 3-15 0 0,0 2 19 0 0,1 2 17 0 0,-1 2 38 0 0,1 2 28 0 0,0 2 28 0 0,0 1 15 0 0,0 0-14 0 0,-1 3-27 0 0,0 0-6 0 0,1 2-43 0 0,-1 2-4 0 0,0 2 7 0 0,0 2 10 0 0,0 1 20 0 0,1 3 5 0 0,-1 3 29 0 0,0 2 21 0 0,0 2 5 0 0,0 2 21 0 0,0 1-5 0 0,-1 3 8 0 0,1 2-2 0 0,-1 2-13 0 0,0 2 9 0 0,0 1 5 0 0,0 2 18 0 0,1 1 14 0 0,0 2 16 0 0,0 0 6 0 0,0 1-13 0 0,0 0-28 0 0,1-1-15 0 0,-1 0-36 0 0,1 1-30 0 0,-1-1-23 0 0,1 0-16 0 0,0 0-3 0 0,0 0-15 0 0,0 0 8 0 0,0-1-13 0 0,0-1 8 0 0,-2-1-22 0 0,1-2 2 0 0,-1-1-6 0 0,-1-1-13 0 0,1-2-6 0 0,-1-3-5 0 0,0-1 1 0 0,0-3-1 0 0,0-2 0 0 0,-1-2 0 0 0,1-2 9 0 0,-1-2-2 0 0,0-2-4 0 0,0-1 2 0 0,0-2-10 0 0,0 0 11 0 0,0-3-12 0 0,0-1-2 0 0,1-1 1 0 0,-1-1-10 0 0,1-1 11 0 0,-1-2-8 0 0,1-1 8 0 0,0-1-8 0 0,0-2 17 0 0,1-1-10 0 0,0-2-1 0 0,0-1 6 0 0,1-1 6 0 0,-1-2-6 0 0,1-2-20 0 0,0 0 10 0 0,0-2-10 0 0,1-3-16 0 0,1-1 19 0 0,-1-2-12 0 0,2-3 18 0 0,0-3 4 0 0,0-3 5 0 0,0-3 8 0 0,1-3-6 0 0,0-2-2 0 0,0-4 10 0 0,0-3 2 0 0,1-2-1 0 0,0-4 6 0 0,0-2-2 0 0,0-3-4 0 0,0-3-3 0 0,1-1-8 0 0,-1-3 1 0 0,-1-2-15 0 0,0-2-1 0 0,0-1 0 0 0,0-2-6 0 0,-1-2 2 0 0,0 0-20 0 0,-1 0 11 0 0,1-1-5 0 0,0 0-4 0 0,-1 0-7 0 0,0 1 15 0 0,1 2 9 0 0,-1 0 17 0 0,1 1 10 0 0,0 2 13 0 0,0 0-7 0 0,1 2 18 0 0,0 1-14 0 0,1 0-1 0 0,-1 2 6 0 0,2-1-3 0 0,-1 1 10 0 0,2 0-11 0 0,-1 0 3 0 0,0 0-10 0 0,1 2-7 0 0,0 0-8 0 0,-1 2-4 0 0,0 0 10 0 0,-1 3-8 0 0,0 1 12 0 0,0 1 2 0 0,-2 4-1 0 0,1 1 10 0 0,-1 2-7 0 0,0 3 8 0 0,0 1-8 0 0,-1 1 8 0 0,0 1-3 0 0,0 1 6 0 0,1 1-11 0 0,-1-1 3 0 0,1 0 4 0 0,0 1-11 0 0,-1-2 3 0 0,0 1-6 0 0,0 1 7 0 0,-1 0-12 0 0,0 1 8 0 0,0 2 6 0 0,0 1-10 0 0,0 1-2 0 0,0 2 10 0 0,0 1 2 0 0,0 2-10 0 0,0 2 3 0 0,0 3 8 0 0,0 0 7 0 0,0 3-1 0 0,0 0 6 0 0,0 2 12 0 0,0 0-3 0 0,0 1 2 0 0,0 1 5 0 0,0 1 12 0 0,0 1 2 0 0,0 0-5 0 0,0 0-6 0 0,0 1-4 0 0,-1 0-13 0 0,0 0-2 0 0,1 1-19 0 0,-1 1 14 0 0,1 0-14 0 0,-1 1 3 0 0,1 1 13 0 0,-2 0-4 0 0,1 3-12 0 0,-1 0 4 0 0,0 2 3 0 0,0 2-7 0 0,0 1 3 0 0,0 1 4 0 0,0 1 12 0 0,1 3-17 0 0,-1 1 6 0 0,0 4-7 0 0,1 1 2 0 0,-1 4-1 0 0,0 3 0 0 0,0 3 23 0 0,0 3-15 0 0,0 3 14 0 0,0 2 2 0 0,0 2 8 0 0,-1 1 4 0 0,1 2-1 0 0,-1 1 6 0 0,0 1 3 0 0,-1 0-1 0 0,1 2 6 0 0,0 0 3 0 0,0 1 9 0 0,0 0 7 0 0,0 1 12 0 0,-1 1 3 0 0,1 0 5 0 0,-1 1 4 0 0,0 0-19 0 0,0 1 1 0 0,0 1-16 0 0,0 0-5 0 0,0 0 0 0 0,-1-2-5 0 0,1 0 0 0 0,0-2-4 0 0,-1-1-23 0 0,0-4-3 0 0,1-1-24 0 0,0-3-4 0 0,-1-2-1 0 0,0-2 4 0 0,2-3 8 0 0,-1-1 2 0 0,0-2 0 0 0,0-2 6 0 0,1-1-11 0 0,-1-3 8 0 0,1-1-12 0 0,0-1-1 0 0,0-2 4 0 0,-1-2-11 0 0,1-1 17 0 0,1-1-14 0 0,-1-2 9 0 0,0-2 2 0 0,1-1-15 0 0,0-3 5 0 0,0-1-2 0 0,1-3-9 0 0,0-2-2 0 0,0-2 9 0 0,1-2-4 0 0,0-3 2 0 0,0-2 0 0 0,0-4 0 0 0,0-2 10 0 0,0-4-4 0 0,0-2-2 0 0,1-4 5 0 0,0-2-6 0 0,-1-3 1 0 0,1-2 10 0 0,0-2 15 0 0,1-2-8 0 0,0-2 3 0 0,-1-2 0 0 0,1-1 5 0 0,0-2-6 0 0,0-2-13 0 0,-1-1 14 0 0,1-1-10 0 0,-1-3 7 0 0,1-1-2 0 0,0-2 11 0 0,0-1-13 0 0,1-3 0 0 0,-1-1 4 0 0,1-1-6 0 0,-1-2 1 0 0,1 0 0 0 0,0 0 0 0 0,0-1 0 0 0,-1 1 0 0 0,1 0-9 0 0,0 0 2 0 0,-1 1 4 0 0,2 0 3 0 0,-1 0-1 0 0,0 1 11 0 0,-1 0 1 0 0,1 0 10 0 0,0 1-12 0 0,-1 2 4 0 0,1 0-5 0 0,-1 2-9 0 0,-1 1-7 0 0,0 2 11 0 0,0 2-5 0 0,-1 1 2 0 0,1 2 0 0 0,-1 2 0 0 0,-1 2 5 0 0,1 0-11 0 0,0 2 8 0 0,0 0 7 0 0,0 2 2 0 0,0 0 0 0 0,0 1-3 0 0,0 1 0 0 0,0 2-9 0 0,0 1-7 0 0,0 0 11 0 0,0 1-14 0 0,0 0 9 0 0,0 0 2 0 0,0 1-5 0 0,-1 1 1 0 0,1 1-4 0 0,-2 0 10 0 0,1 2-4 0 0,-1 0 2 0 0,0 1 0 0 0,0 1 0 0 0,1 1 0 0 0,-1 2-4 0 0,1 1-9 0 0,0 2 7 0 0,0 1 25 0 0,0 1-16 0 0,1 3 25 0 0,-1 0 12 0 0,1 1 35 0 0,0 2 15 0 0,0 0 17 0 0,0 1 8 0 0,0 2 13 0 0,0 0-11 0 0,0 2-19 0 0,0 1-27 0 0,0 1-13 0 0,0 1-14 0 0,0 3-7 0 0,0 1-9 0 0,0 3 15 0 0,0 2 5 0 0,0 2 22 0 0,0 2 22 0 0,0 2 10 0 0,0 3 10 0 0,0 3-11 0 0,0 3 4 0 0,0 4-29 0 0,0 2-15 0 0,0 5 12 0 0,0 2-11 0 0,0 3 26 0 0,0 3 6 0 0,0 1 24 0 0,0 3 13 0 0,0 0-2 0 0,0 1 8 0 0,-1 1-15 0 0,-1-1-20 0 0,1 0-22 0 0,0 0-10 0 0,-1-1-24 0 0,0 1-18 0 0,1-2-15 0 0,-2 0 6 0 0,2-1-13 0 0,-2-1-6 0 0,1-1-3 0 0,-1 0 0 0 0,0-1-6 0 0,0-1-3 0 0,-1 1 1 0 0,1-1 3 0 0,-1-1 0 0 0,1-1 0 0 0,-1 0 0 0 0,0-1-5 0 0,-1-1 6 0 0,0-1-15 0 0,0-1 4 0 0,-1-1-2 0 0,0-2 0 0 0,0 0-5 0 0,0-1 16 0 0,0-1-5 0 0,-1-2 11 0 0,1 0 7 0 0,0-1 13 0 0,0-2-13 0 0,1 0 6 0 0,-1-2 2 0 0,1-1-10 0 0,0-2-1 0 0,1-2 4 0 0,0-2 3 0 0,1-1-5 0 0,0-3 2 0 0,0-3-1 0 0,1-1-5 0 0,0-3-17 0 0,1-2-9 0 0,0-3 1 0 0,0-2-7 0 0,1-3 2 0 0,0-2-1 0 0,0-4 4 0 0,2-4 9 0 0,-1-3-3 0 0,1-3 2 0 0,0-4 0 0 0,1-3 10 0 0,0-3-13 0 0,0-3 9 0 0,0-2 16 0 0,1-1-5 0 0,0-4 8 0 0,1-1-6 0 0,0-3 11 0 0,0-2-4 0 0,1-2-7 0 0,0-2 7 0 0,-1-3 2 0 0,1-3-1 0 0,0-2 6 0 0,0-1-11 0 0,1-2-1 0 0,-1 0-5 0 0,0-1-4 0 0,0-1-9 0 0,0 0 2 0 0,-1 2 4 0 0,0 0 8 0 0,0 1 11 0 0,-1 1 3 0 0,0 2 5 0 0,0 1 13 0 0,0 1-3 0 0,-1 1 7 0 0,1 2-20 0 0,-1 0 10 0 0,1 1-17 0 0,0 1 4 0 0,-1 1-2 0 0,0 1-5 0 0,0 0 2 0 0,1 0 3 0 0,-1 2 0 0 0,0 0-5 0 0,1 3-3 0 0,-1 0 5 0 0,-1 3-1 0 0,1 1-10 0 0,-1 3 18 0 0,0 2-11 0 0,-1 2 4 0 0,1 2 8 0 0,-1 2-7 0 0,-1 2 3 0 0,1 2-11 0 0,-1 1 4 0 0,0 3 7 0 0,1 1-12 0 0,0 2 5 0 0,0 2-2 0 0,-1 0 14 0 0,1 2-14 0 0,-1 0 6 0 0,0 1 2 0 0,0 1-5 0 0,1 1 2 0 0,-1 1-6 0 0,1-1 6 0 0,0 2-6 0 0,-1 0 2 0 0,0 1-1 0 0,0 0-5 0 0,1 1-3 0 0,-1 0 1 0 0,0 0-1 0 0,-1 0-5 0 0,1 1-17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7:03.065"/>
    </inkml:context>
    <inkml:brush xml:id="br0">
      <inkml:brushProperty name="width" value="0.1" units="cm"/>
      <inkml:brushProperty name="height" value="0.1" units="cm"/>
      <inkml:brushProperty name="color" value="#AE198D"/>
      <inkml:brushProperty name="inkEffects" value="galaxy"/>
      <inkml:brushProperty name="anchorX" value="21781.21289"/>
      <inkml:brushProperty name="anchorY" value="4039.08325"/>
      <inkml:brushProperty name="scaleFactor" value="0.5"/>
    </inkml:brush>
  </inkml:definitions>
  <inkml:trace contextRef="#ctx0" brushRef="#br0">79 1 132 0 0,'0'1'739'0'0,"0"0"-443"0"0,3 5 2546 0 0,-3-5-2425 0 0,0 1-12 0 0,0-1 9 0 0,0 0-2 0 0,0 0-24 0 0,0 0-20 0 0,0 2 804 0 0,0-3-1028 0 0,-4 0 1226 0 0,3 0-1001 0 0,-1 0 11 0 0,1 1-9 0 0,-1-1-63 0 0,0 1-71 0 0,-1 0-82 0 0,1-1-50 0 0,0 1-38 0 0,-1-1-30 0 0,0 0-5 0 0,1 0-3 0 0,0 0-1 0 0,1 0-19 0 0,-1 0 1 0 0,-11 0 5423 0 0,14 0-5046 0 0,1 0-96 0 0,0 0-78 0 0,1 0-67 0 0,0 0-56 0 0,0-1-20 0 0,0 0-7 0 0,1 0-2 0 0,-1 1-11 0 0,1-1 8 0 0,-2 0 16 0 0,1 0-9 0 0,0 1 4 0 0,-1-1-34 0 0,0 1 10 0 0,-1 0-5 0 0,0 0-47 0 0,-1 0-14 0 0,0 0-4 0 0,0 0 30 0 0,0 0-19 0 0,0 0-11 0 0,0 0 13 0 0,0 0-1 0 0,0 0-66 0 0,-1-1 103 0 0,0 1-1 0 0,-1-1-23 0 0,1 0 3 0 0,-2 0-16 0 0,1 0 17 0 0,0 0-2 0 0,-2 0 11 0 0,0 0 12 0 0,0 0-22 0 0,0 1 12 0 0,-1-1-17 0 0,1 0-1 0 0,-1 1-5 0 0,0 1-4 0 0,1-1 15 0 0,-1 0-19 0 0,1 1 10 0 0,0 0-7 0 0,1 0 25 0 0,0 0 2 0 0,1 0 5 0 0,0-1 5 0 0,1 1 4 0 0,0-1 0 0 0,0 0-24 0 0,0 0 17 0 0,1 0-16 0 0,0 0 19 0 0,-1 0 40 0 0,1 1 22 0 0,0-1 35 0 0,1 1-2 0 0,0-1 14 0 0,0 0-21 0 0,1 1-35 0 0,1 0-10 0 0,0-1-33 0 0,1 0-7 0 0,0 0-6 0 0,1-1 9 0 0,1 1-8 0 0,-1-1-11 0 0,1 0 12 0 0,0 1-4 0 0,0-1 15 0 0,1 0-9 0 0,-1 0-1 0 0,1 0 1 0 0,-1 0-11 0 0,0 0 4 0 0,-1 0-21 0 0,0 0 6 0 0,0 0 1 0 0,-2 0 4 0 0,0 1 14 0 0,-1 0-9 0 0,-1-1 8 0 0,1 1-34 0 0,-1-1 10 0 0,0 1-15 0 0,-1 0 4 0 0,-1 0-16 0 0,0 0 4 0 0,-1 0 21 0 0,-1 0-11 0 0,1 0 9 0 0,0 1 3 0 0,-2-1 14 0 0,1 0-9 0 0,-1 1-1 0 0,0-1 1 0 0,-1 0 13 0 0,1 1-18 0 0,0 0-8 0 0,-1 0 25 0 0,1 0-8 0 0,0 0-7 0 0,0 1 8 0 0,1-1 2 0 0,0 1 0 0 0,1-1-10 0 0,-1 1 13 0 0,0 0 0 0 0,0-1-4 0 0,0 1-12 0 0,1 0-2 0 0,-1 0-5 0 0,1 0-41 0 0,-1 1-106 0 0,0-1-280 0 0,1 0-368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47:05.381"/>
    </inkml:context>
    <inkml:brush xml:id="br0">
      <inkml:brushProperty name="width" value="0.1" units="cm"/>
      <inkml:brushProperty name="height" value="0.1" units="cm"/>
      <inkml:brushProperty name="color" value="#AE198D"/>
      <inkml:brushProperty name="inkEffects" value="galaxy"/>
      <inkml:brushProperty name="anchorX" value="22467.87891"/>
      <inkml:brushProperty name="anchorY" value="4621.28125"/>
      <inkml:brushProperty name="scaleFactor" value="0.5"/>
    </inkml:brush>
  </inkml:definitions>
  <inkml:trace contextRef="#ctx0" brushRef="#br0">72 57 588 0 0,'3'1'2410'0'0,"-2"0"-2048"0"0,5 2 2547 0 0,-6-3-2601 0 0,-2 0-39 0 0,1 0-42 0 0,0 0-57 0 0,0 0-44 0 0,0 0-50 0 0,1 0-30 0 0,0 0 22 0 0,0 0-64 0 0,-1 0 6 0 0,0-1 2 0 0,0 1-10 0 0,0-1-1 0 0,0 0 9 0 0,-1 0-13 0 0,1 0 5 0 0,-1 0-2 0 0,0 0 0 0 0,1 0 4 0 0,-2 0 9 0 0,1 0 16 0 0,-1 0 15 0 0,1 0 16 0 0,-1 0 7 0 0,0 0 0 0 0,0 0 5 0 0,0 0-19 0 0,0 0-13 0 0,0 0-11 0 0,0 0-4 0 0,0 0-5 0 0,0 1 10 0 0,-1 0 11 0 0,1-1 15 0 0,0 0 7 0 0,0 1 4 0 0,0 0 15 0 0,-4-1 3144 0 0,8 0-2912 0 0,1 1-59 0 0,1-1-76 0 0,0 0-66 0 0,1 0-37 0 0,0 0-25 0 0,1 0-13 0 0,0 0-14 0 0,0 0-2 0 0,0 0-11 0 0,1 1 2 0 0,0-1-1 0 0,-1 0-9 0 0,-1 0 12 0 0,1 0-9 0 0,-1 0 2 0 0,0 1-9 0 0,-1-1-2 0 0,0 0-10 0 0,-1 1-12 0 0,0-1-1 0 0,-1 1 3 0 0,0 0 3 0 0,-1-1 4 0 0,-1 1 13 0 0,0 0 16 0 0,-1 0-9 0 0,0-1 5 0 0,-1 1-10 0 0,0 0 2 0 0,-1-1-1 0 0,0 1-9 0 0,-1 0 7 0 0,1 0 6 0 0,-1 0 13 0 0,0 0-22 0 0,0 0 22 0 0,0 0-2 0 0,1 0-4 0 0,0 0-13 0 0,1 0-5 0 0,0 0 14 0 0,1 0-9 0 0,0 0 2 0 0,0 0-9 0 0,1 0-2 0 0,-1-1 4 0 0,1 1-11 0 0,0-1 12 0 0,1 0-59 0 0,0 1-48 0 0,-1-1-93 0 0,0 0-82 0 0,0 0-88 0 0,0 1-74 0 0,-4-5-1590 0 0,4 3 1507 0 0,1 1-39 0 0,-1-1-60 0 0,1 0-112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2:29.477"/>
    </inkml:context>
    <inkml:brush xml:id="br0">
      <inkml:brushProperty name="width" value="0.1" units="cm"/>
      <inkml:brushProperty name="height" value="0.1" units="cm"/>
      <inkml:brushProperty name="color" value="#AE198D"/>
      <inkml:brushProperty name="inkEffects" value="galaxy"/>
      <inkml:brushProperty name="anchorX" value="2461.76392"/>
      <inkml:brushProperty name="anchorY" value="-12786.19336"/>
      <inkml:brushProperty name="scaleFactor" value="0.5"/>
    </inkml:brush>
  </inkml:definitions>
  <inkml:trace contextRef="#ctx0" brushRef="#br0">4 0 308 0 0,'-1'3'4409'0'0,"0"0"-3395"0"0,1 1-660 0 0,-1 0-589 0 0,1 1-454 0 0,-1 0-307 0 0,1-1-173 0 0,0 0 52 0 0,0-2 117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8:41.54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109 11 460 0 0,'17'-10'21629'0'0,"-16"10"-21327"0"0,0 1-42 0 0,-1 0-40 0 0,1 1-26 0 0,-1 0-39 0 0,1 1-2 0 0,0 0 10 0 0,1 1 0 0 0,-1 1 14 0 0,0 0-7 0 0,0 1-16 0 0,-1 0-10 0 0,1 0-30 0 0,-1 1-3 0 0,0 1-6 0 0,-1 0 27 0 0,0 1-3 0 0,0 0 21 0 0,0 1-5 0 0,-1 0 8 0 0,0 0 8 0 0,1 0 16 0 0,-1 2 52 0 0,0-1 39 0 0,0 2 48 0 0,-1 1 39 0 0,0 0 4 0 0,1 2-1 0 0,-1 1-53 0 0,0 1-46 0 0,0 0-60 0 0,0 2-41 0 0,-1 2-22 0 0,1 0-33 0 0,-1 2-8 0 0,1 1 13 0 0,-1 1 22 0 0,1 1 3 0 0,-1 2 11 0 0,-1 1 22 0 0,1 1 18 0 0,0 1-3 0 0,0 0 12 0 0,0 1-12 0 0,1 0 5 0 0,-1-1-21 0 0,1 1-8 0 0,-1-1-27 0 0,1 0 6 0 0,0 0-4 0 0,0-1 19 0 0,1 1-6 0 0,0-1 17 0 0,0 1-18 0 0,0 0 6 0 0,0 0-16 0 0,0 0-15 0 0,1 0-15 0 0,0 0-2 0 0,0 1 8 0 0,0 1-12 0 0,1 0 8 0 0,-1 1-64 0 0,0 0-42 0 0,0 2 9 0 0,0 0-9 0 0,0 0 0 0 0,1 1 0 0 0,-1 1 0 0 0,1 0 0 0 0,0 1 0 0 0,0 0 0 0 0,0 1 0 0 0,0 0 0 0 0,0 0 0 0 0,0 0 0 0 0,0-1 0 0 0,0-1 0 0 0,0-1 0 0 0,0 0 0 0 0,0 0 0 0 0,0-2 0 0 0,0 1 0 0 0,0-1 0 0 0,-1-1 0 0 0,0 0 0 0 0,-1 0 0 0 0,1-1 0 0 0,0-1 0 0 0,1-1 0 0 0,-1-2 0 0 0,1-2 0 0 0,0-1 0 0 0,0-3 0 0 0,0-1 0 0 0,0-2 0 0 0,0-3 0 0 0,0-2 0 0 0,-1-2 0 0 0,0-3 0 0 0,1-2 0 0 0,-1-2 0 0 0,1-3 0 0 0,0-1 0 0 0,0-3 0 0 0,0-1 0 0 0,0-3 0 0 0,0-4 0 0 0,0-2 0 0 0,1-4 0 0 0,-1-3 0 0 0,2-4 0 0 0,0-3 0 0 0,0-3 0 0 0,1-4 0 0 0,1-2 0 0 0,-1-3 0 0 0,1-2 0 0 0,-1-4 0 0 0,1-2 0 0 0,1-4 0 0 0,0-3 0 0 0,1-4 0 0 0,-1-2 0 0 0,0-2 0 0 0,0-2 0 0 0,0 0 0 0 0,0 0 0 0 0,0 0 0 0 0,0 2 0 0 0,0 1-61 0 0,1 1 46 0 0,-1 1 6 0 0,0 1 7 0 0,0 2 6 0 0,1 0 4 0 0,-1 2-6 0 0,-1 1-6 0 0,2 1-4 0 0,-2 3 1 0 0,1 0-1 0 0,0 2 5 0 0,0 2-7 0 0,-1 1 12 0 0,1 1-3 0 0,-1 2 1 0 0,1 1 0 0 0,-1 2 0 0 0,0 2 5 0 0,0 2 3 0 0,0 1-1 0 0,0 2-8 0 0,-1 1 2 0 0,0 2 4 0 0,0 0-7 0 0,0 2 8 0 0,1 1-8 0 0,-1 1 3 0 0,0 1-1 0 0,-1 0 0 0 0,1 1 5 0 0,-1 0-7 0 0,1 1 12 0 0,-2 0-8 0 0,1 2 3 0 0,-1 0-6 0 0,1 0-3 0 0,-1 2-4 0 0,1 1-18 0 0,-1 1 14 0 0,-1 1-10 0 0,1 3 8 0 0,-1 1-3 0 0,0 1-27 0 0,0 2-34 0 0,0 1-25 0 0,0 1-29 0 0,0 3-159 0 0,-1 3 157 0 0,0 3 52 0 0,-1 2 9 0 0,0 4 35 0 0,0 4 7 0 0,-1 3 20 0 0,1 4 1 0 0,-1 5 6 0 0,0 3 4 0 0,1 4-1 0 0,0 5 10 0 0,0 3-2 0 0,0 4 1 0 0,-1 3-5 0 0,1 3 16 0 0,0 2-10 0 0,-1 2 9 0 0,0 2 2 0 0,1 1 4 0 0,-1 2 13 0 0,1 1 16 0 0,-1 1 43 0 0,1 0 17 0 0,-1 1 8 0 0,0 1 7 0 0,0 2-15 0 0,-1 0-4 0 0,0 0-51 0 0,0 1-20 0 0,0 0-11 0 0,0-1-10 0 0,-1-2-14 0 0,1-2-2 0 0,-1-2 0 0 0,1-2 8 0 0,-1-3-7 0 0,0-4 8 0 0,1-3-12 0 0,-1-3 3 0 0,1-4-6 0 0,0-4-7 0 0,0-3 1 0 0,1-3-20 0 0,-1-3 15 0 0,1-3 14 0 0,0-2-19 0 0,0-2 12 0 0,0-3-18 0 0,0-2 24 0 0,0-3-31 0 0,1-3-14 0 0,1-2-6 0 0,-1-2-15 0 0,0-3-34 0 0,1-1-39 0 0,1-1-10 0 0,-1-3-6 0 0,1-2-1 0 0,0-2 18 0 0,0-3 36 0 0,0-4 42 0 0,0-2 34 0 0,1-5 4 0 0,1-2 27 0 0,0-5-5 0 0,0-3 12 0 0,2-3 7 0 0,0-4-6 0 0,0-3 17 0 0,1-4-14 0 0,1-4-1 0 0,0-5 1 0 0,0-4-10 0 0,1-5 2 0 0,-1-4-10 0 0,1-5 7 0 0,-2-3-12 0 0,0-2-2 0 0,0-3 1 0 0,-1 1 8 0 0,0-1 3 0 0,-1 1 8 0 0,1 1 4 0 0,-1 2 18 0 0,0 1 0 0 0,1 1-8 0 0,-2 2-2 0 0,1 0-8 0 0,0 1-4 0 0,0 0-4 0 0,-1 1-4 0 0,0 1 1 0 0,-1 2-10 0 0,0 1 11 0 0,0 2-3 0 0,0 3-4 0 0,0 2 7 0 0,0 3-8 0 0,0 3 26 0 0,0 4-12 0 0,0 2 10 0 0,0 4-3 0 0,-1 3 6 0 0,1 4 7 0 0,0 3-6 0 0,-1 4 12 0 0,0 5 39 0 0,0 2 36 0 0,0 4 34 0 0,0 3 23 0 0,0 2 35 0 0,0 3 17 0 0,0 2-34 0 0,0 3-90 0 0,1 1-96 0 0,0 3 19 0 0,-1 3-17 0 0,1 2 0 0 0,-1 3 0 0 0,1 3 0 0 0,-1 4 0 0 0,0 2 0 0 0,0 2 0 0 0,0 4 0 0 0,0 3 0 0 0,0 3 0 0 0,0 2 0 0 0,0 3 0 0 0,0 3 0 0 0,-1 2 0 0 0,0 3 0 0 0,1 3 0 0 0,-1 2 0 0 0,1 2 0 0 0,-1 2 0 0 0,0 1 0 0 0,-1 1 0 0 0,0 1 0 0 0,0 1 0 0 0,1 0 0 0 0,-1 1 0 0 0,0 1 0 0 0,0 0 0 0 0,0 0 0 0 0,-1 1 0 0 0,1 1 0 0 0,-2 1 0 0 0,0 1 0 0 0,0 2 0 0 0,-1 0 0 0 0,0 2 0 0 0,0-1 0 0 0,-1-1 0 0 0,0 0 0 0 0,-1-2 0 0 0,2-2 0 0 0,-2-1 0 0 0,1-4 0 0 0,1-2 0 0 0,-1-2 0 0 0,0-4 0 0 0,1-1 0 0 0,-1-3 0 0 0,1-2 0 0 0,-1-2 0 0 0,0-2 0 0 0,0-2 0 0 0,2-3 0 0 0,-1-2 0 0 0,1-2 0 0 0,0-2 0 0 0,0-3 0 0 0,2-2 0 0 0,-2-3 0 0 0,1-2 0 0 0,1-3 0 0 0,0-3 0 0 0,0-3 0 0 0,1-2 0 0 0,0-2 0 0 0,1-4 0 0 0,0-2 0 0 0,0-5-56 0 0,1-4-17 0 0,-1-4 44 0 0,3-5 2 0 0,-1-5 9 0 0,0-5 1 0 0,2-4-8 0 0,0-5 21 0 0,1-5 2 0 0,1-4 1 0 0,0-4 1 0 0,1-4 0 0 0,0-4 9 0 0,0-2-16 0 0,0-5 0 0 0,-1-2 5 0 0,1-4-3 0 0,-1-2 1 0 0,0-2 0 0 0,0-1 5 0 0,-1 0-7 0 0,1 1 3 0 0,-2 0 13 0 0,1 2 10 0 0,-2 2-16 0 0,2 2 15 0 0,-2 1-9 0 0,1 2-2 0 0,0 2-8 0 0,-1 1-13 0 0,-1 2 8 0 0,2 1 1 0 0,-2 2-1 0 0,1 1 6 0 0,0 2 3 0 0,-1 2 8 0 0,0 4 4 0 0,0 2-6 0 0,0 4 17 0 0,1 3-5 0 0,-1 4 2 0 0,0 3-5 0 0,0 3 2 0 0,0 3-6 0 0,1 2-3 0 0,-2 3 6 0 0,1 1-12 0 0,-1 3 3 0 0,1 3-6 0 0,-1 2 7 0 0,1 2-3 0 0,-1 2-8 0 0,0 1 2 0 0,-1 2-1 0 0,1 2 0 0 0,0 1 0 0 0,0 2 0 0 0,-1 0 0 0 0,0 2 0 0 0,1 0 0 0 0,-1 2 0 0 0,0 1 0 0 0,0 1 0 0 0,0 3 0 0 0,1 1 0 0 0,0 3 0 0 0,-1 2 0 0 0,1 4 0 0 0,-1 2 0 0 0,0 5 0 0 0,0 3 0 0 0,0 4 0 0 0,0 3 0 0 0,0 5 0 0 0,0 2 0 0 0,0 4 0 0 0,-1 3 0 0 0,1 2 0 0 0,-1 3 0 0 0,0 2 0 0 0,1 1 0 0 0,-1 2 0 0 0,0 2 0 0 0,0 0 0 0 0,0 1 0 0 0,0 1 0 0 0,-1 2 0 0 0,0 2 0 0 0,0 1 0 0 0,-1 2 0 0 0,1 2 0 0 0,-2 1 0 0 0,1 1 0 0 0,-1 0 0 0 0,-1 0 0 0 0,1 0 0 0 0,-1-2 0 0 0,0-3 0 0 0,-1-2 0 0 0,1-3 0 0 0,0-4 0 0 0,0-4 0 0 0,0-2 0 0 0,0-4 0 0 0,1-3 0 0 0,-1-3 0 0 0,1-3 0 0 0,0-4 0 0 0,1-2 0 0 0,-1-5 0 0 0,1-2 0 0 0,1-4 0 0 0,0-4 0 0 0,0-2 0 0 0,1-4 0 0 0,0-3 0 0 0,1-1 0 0 0,0-4 0 0 0,0-1 0 0 0,0-2 0 0 0,0-2 0 0 0,0-3 0 0 0,0-3 0 0 0,1-3 0 0 0,0-4 0 0 0,1-3 0 0 0,1-6 0 0 0,0-2 0 0 0,0-5 0 0 0,2-4 0 0 0,0-3 0 0 0,0-4 0 0 0,1-3 0 0 0,0-4 0 0 0,2-4 0 0 0,-2-4 0 0 0,1-3 0 0 0,0-4 0 0 0,-1-4 0 0 0,0-3 0 0 0,-1-3 0 0 0,0-2 0 0 0,-1-2 0 0 0,0 0 0 0 0,0 0 0 0 0,-1 0 0 0 0,-1 2 0 0 0,0 0 0 0 0,1 2 0 0 0,-1 1 0 0 0,1 2 0 0 0,0 0 0 0 0,-1 3 0 0 0,0 1 0 0 0,0 1 0 0 0,0 1 0 0 0,1 2 0 0 0,-1 2 0 0 0,-1 3 0 0 0,0 2 0 0 0,1 4 0 0 0,-1 3 0 0 0,0 3 0 0 0,0 4 0 0 0,0 5 0 0 0,0 3 0 0 0,-1 4 0 0 0,1 4 0 0 0,-1 4 0 0 0,0 3 0 0 0,0 4 0 0 0,1 2 0 0 0,0 3 0 0 0,-1 1 0 0 0,1 3 0 0 0,-1 2 0 0 0,1 0 0 0 0,0 2 0 0 0,0 1 0 0 0,0 0 0 0 0,0 3 0 0 0,0 1 0 0 0,0 1 0 0 0,1 2 0 0 0,-1 1 0 0 0,0 2 0 0 0,0 2 0 0 0,1 1 0 0 0,-1 1 0 0 0,0 3 0 0 0,0 1 0 0 0,0 3 0 0 0,0 2 0 0 0,0 3 0 0 0,1 3 0 0 0,-1 3 0 0 0,0 4 0 0 0,-1 3 0 0 0,0 3 0 0 0,-1 3 0 0 0,1 2 0 0 0,-1 1 0 0 0,-1 2 0 0 0,1 2 0 0 0,0 1 0 0 0,-1 1 0 0 0,0 1 0 0 0,1 2 0 0 0,-1 1 0 0 0,1 2 0 0 0,-1 1 0 0 0,0 1 0 0 0,-1 0 0 0 0,1 2 0 0 0,-1 0 0 0 0,1-1 0 0 0,-1-1 0 0 0,0-1 0 0 0,-1-2 0 0 0,0-2 0 0 0,-1-1 0 0 0,1-2 0 0 0,-1-3 0 0 0,0-2 0 0 0,1-2 0 0 0,-1-3 0 0 0,0-1 0 0 0,0-2 0 0 0,0-1 0 0 0,1-1 0 0 0,-1-2 0 0 0,1-2 0 0 0,-1-2 0 0 0,1-1 0 0 0,0-3 0 0 0,1-3 0 0 0,0-2 0 0 0,0-3 0 0 0,1-4 0 0 0,1-2 0 0 0,0-3 0 0 0,0-3 0 0 0,0-2 0 0 0,0-2 0 0 0,0-3 0 0 0,1-1 0 0 0,0-3 0 0 0,1-2 0 0 0,-1-4 0 0 0,1-3 0 0 0,0-4 0 0 0,2-4 0 0 0,0-4 0 0 0,1-5 0 0 0,2-5 0 0 0,0-5 0 0 0,-1-4 0 0 0,2-6 0 0 0,0-5 0 0 0,1-4 0 0 0,0-6 0 0 0,0-4 0 0 0,-1-5 0 0 0,1-4 0 0 0,0-2 0 0 0,-2-2 0 0 0,0-2 0 0 0,-1 0 0 0 0,0 0 0 0 0,-1 2 0 0 0,0 1 0 0 0,0 2 0 0 0,-1 2 0 0 0,0 2 0 0 0,0 1 0 0 0,0 3 0 0 0,-1 1 0 0 0,1 2 0 0 0,-1 2 0 0 0,0 2 0 0 0,-1 3 0 0 0,0 2 0 0 0,1 3 0 0 0,-1 4 0 0 0,1 3 0 0 0,-1 4 0 0 0,0 4 0 0 0,0 3 0 0 0,0 3 0 0 0,0 4 0 0 0,1 4 0 0 0,-1 2 0 0 0,0 4 0 0 0,0 3 0 0 0,-1 3 0 0 0,1 1 0 0 0,0 4 0 0 0,0 0 0 0 0,0 2 0 0 0,-1 1 0 0 0,0 1 0 0 0,0 0 0 0 0,0 1 0 0 0,0 1 0 0 0,0 0 0 0 0,0-1 0 0 0,0 1 0 0 0,0 0 0 0 0,0-1 0 0 0,0-1 0 0 0,1 0 0 0 0,-1 0 0 0 0,1 0 0 0 0,0 0 0 0 0,-1 0 0 0 0,0 0 0 0 0,1 1 0 0 0,-1 0 0 0 0,0 1 0 0 0,0 1 0 0 0,0 0 0 0 0,0 0 0 0 0,0 1 0 0 0,0 1 0 0 0,0 1 0 0 0,1 1 0 0 0,0 2 0 0 0,-1 3 0 0 0,1 2 0 0 0,-1 3 0 0 0,0 4 0 0 0,0 4 0 0 0,0 3 0 0 0,-1 4 0 0 0,1 4 0 0 0,-1 3 0 0 0,0 4 0 0 0,-1 4 0 0 0,1 3 0 0 0,0 4 0 0 0,0 2 0 0 0,-1 4 0 0 0,0 1 0 0 0,-1 3 0 0 0,1 2 0 0 0,-1 1 0 0 0,0 1 0 0 0,0 1 0 0 0,0 2 0 0 0,0-1 0 0 0,-1 2 0 0 0,-1 0 0 0 0,0 1 0 0 0,0-1 0 0 0,0 0 0 0 0,-1-2 0 0 0,0-2 0 0 0,0-1 0 0 0,0-4 0 0 0,0-1 0 0 0,0-4 0 0 0,0-3 0 0 0,-1-3 0 0 0,0-3 0 0 0,1-2 0 0 0,0-4 0 0 0,0-3 0 0 0,1-3 0 0 0,0-4 0 0 0,1-2 0 0 0,0-4 0 0 0,0-3 0 0 0,1-4 0 0 0,1-2 0 0 0,0-2 0 0 0,0-3-397 0 0,0-2-1566 0 0,0-2-123 0 0,33-72-25977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2:05.80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141 24 364 0 0,'8'-24'25338'0'0,"-7"26"-24984"0"0,1-1 14 0 0,1 1 22 0 0,0 1 46 0 0,0 1 45 0 0,1 0 61 0 0,1 0 25 0 0,0 1-5 0 0,0 2-7 0 0,2 0-35 0 0,0 0-32 0 0,1 2-41 0 0,1 1-43 0 0,2 0-21 0 0,0 1-13 0 0,2 1-205 0 0,2 0-168 0 0,1 1 35 0 0,2 0-32 0 0,1 1 0 0 0,2 0 0 0 0,2 0 0 0 0,0 1 0 0 0,2 0 0 0 0,0 0 0 0 0,1 0 0 0 0,0 0 0 0 0,0 1 0 0 0,-1-1 0 0 0,0 0 0 0 0,-1 0 0 0 0,-1 0 0 0 0,-3 0 0 0 0,0-2 0 0 0,-2 1 0 0 0,-1-2 0 0 0,-1-1 0 0 0,-3 0 0 0 0,0-2 0 0 0,-3-1 0 0 0,0-1 0 0 0,-2-1 0 0 0,0-1 0 0 0,-2-1 0 0 0,-1 0 0 0 0,-1-1 0 0 0,-1 0 0 0 0,0-1 0 0 0,-1 0 0 0 0,-1 0 0 0 0,0-1 0 0 0,-1 0 0 0 0,1 0 0 0 0,-1-1 0 0 0,0 0 0 0 0,-1 1 0 0 0,1 0 0 0 0,0-1 0 0 0,-1 1 0 0 0,0 0 0 0 0,-2 0 0 0 0,-1 0 0 0 0,-3 2 0 0 0,-2 0 0 0 0,-1 1 0 0 0,-4 0 0 0 0,-3 1 0 0 0,-1 1 0 0 0,-4 0 0 0 0,0 1 0 0 0,-3 0 0 0 0,-1 1 0 0 0,-1 0 0 0 0,-1 0 0 0 0,-1 1 0 0 0,1 1 0 0 0,-2 0 0 0 0,0 0 0 0 0,1 1 0 0 0,-1-1 0 0 0,0 1 0 0 0,1-1 0 0 0,0 1 0 0 0,1-1 0 0 0,-1 1 0 0 0,1-1 0 0 0,1 0 0 0 0,1 1 0 0 0,2-2 0 0 0,1-1 0 0 0,2 0 0 0 0,2-1 0 0 0,2-1-854 0 0,3-1-755 0 0,2-2-56 0 0,2 0-294 0 0,3-2-269 0 0,72-32-22096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2:06.668"/>
    </inkml:context>
    <inkml:brush xml:id="br0">
      <inkml:brushProperty name="width" value="0.1" units="cm"/>
      <inkml:brushProperty name="height" value="0.1" units="cm"/>
      <inkml:brushProperty name="color" value="#AE198D"/>
      <inkml:brushProperty name="inkEffects" value="galaxy"/>
      <inkml:brushProperty name="anchorX" value="709.77826"/>
      <inkml:brushProperty name="anchorY" value="-41.65928"/>
      <inkml:brushProperty name="scaleFactor" value="0.5"/>
    </inkml:brush>
  </inkml:definitions>
  <inkml:trace contextRef="#ctx0" brushRef="#br0">1 20 596 0 0,'14'-17'17087'0'0,"-11"16"-15971"0"0,0 0-92 0 0,0 1-108 0 0,2 0-112 0 0,0 0-88 0 0,0 1-45 0 0,2 0-41 0 0,2 2-24 0 0,0 0-21 0 0,1 2-16 0 0,1 0-27 0 0,2 1-50 0 0,1 2-20 0 0,1 0-4 0 0,2 2-3 0 0,1 2 3 0 0,1 0-24 0 0,2 1 22 0 0,0 1-8 0 0,2 0-26 0 0,1 2-48 0 0,1 1-26 0 0,0 1-24 0 0,2 0-35 0 0,-1 1-45 0 0,1 0-47 0 0,-1 1-28 0 0,1 0-35 0 0,-1 0-37 0 0,0-1-26 0 0,-2 0-15 0 0,-2-1-18 0 0,-2-2-2 0 0,-1-1-20 0 0,-3-1-9 0 0,-2-2-4 0 0,-2-1-14 0 0,-2-1-2 0 0,-2-3-14 0 0,-2 0-6 0 0,-1-2 0 0 0,-2 0-10 0 0,-1-1 7 0 0,-3 1-8 0 0,-2 0 8 0 0,-4 1 16 0 0,-3 1-14 0 0,-3 2 19 0 0,-3 0-5 0 0,-3 2 11 0 0,-3 1-2 0 0,-2 1-4 0 0,-1 0 7 0 0,-1 1-3 0 0,-2 0 1 0 0,-1 0-5 0 0,-1 0 11 0 0,0 1 11 0 0,0-1-3 0 0,1 0 2 0 0,0 1-9 0 0,1-2 7 0 0,1 1-17 0 0,1-2-4 0 0,2 0-14 0 0,1-1-6 0 0,3-1-9 0 0,3-2-18 0 0,1 0-126 0 0,3-2-170 0 0,2-1-236 0 0,2-1-297 0 0,2-1-341 0 0,2-1-438 0 0,72-20-23881 0 0,-48 15 23927 0 0,-3 1 1643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01:30.379"/>
    </inkml:context>
    <inkml:brush xml:id="br0">
      <inkml:brushProperty name="width" value="0.1" units="cm"/>
      <inkml:brushProperty name="height" value="0.1" units="cm"/>
      <inkml:brushProperty name="color" value="#AE198D"/>
      <inkml:brushProperty name="inkEffects" value="galaxy"/>
      <inkml:brushProperty name="anchorX" value="1090.81079"/>
      <inkml:brushProperty name="anchorY" value="-12988.28125"/>
      <inkml:brushProperty name="scaleFactor" value="0.5"/>
    </inkml:brush>
  </inkml:definitions>
  <inkml:trace contextRef="#ctx0" brushRef="#br0">63 0 820 0 0,'2'3'1809'0'0,"-2"0"-1057"0"0,1 1-122 0 0,-1 2-37 0 0,1 1 14 0 0,-1 2 113 0 0,0 0 124 0 0,0 2 118 0 0,0 1 94 0 0,0 2 30 0 0,-1 1-10 0 0,0 2-79 0 0,1 1-78 0 0,-2 2-50 0 0,1 2-42 0 0,0 2 22 0 0,1 2 30 0 0,-2 3 24 0 0,1 3 20 0 0,-1 3-12 0 0,0 2-59 0 0,0 3-85 0 0,-1 1-106 0 0,1 1-77 0 0,-1 1-83 0 0,1 0-77 0 0,0-1-62 0 0,1-1-61 0 0,-1-2-51 0 0,0-3-68 0 0,1-2-72 0 0,-1-3-65 0 0,1-3-55 0 0,-1-4-53 0 0,1-4-67 0 0,-1-3-67 0 0,2-5-49 0 0,-1-3-44 0 0,0-5-9 0 0,0-4 2 0 0,1-4 24 0 0,-1-6 30 0 0,1-4 13 0 0,0-4-1 0 0,-1-5-25 0 0,1-5-34 0 0,0-3-43 0 0,-1-4-57 0 0,0-3-31 0 0,0-1-58 0 0,0-2-26 0 0,0 1-30 0 0,0 0 4 0 0,-1 2 51 0 0,0 2 77 0 0,0 3 70 0 0,0 3 110 0 0,1 4 127 0 0,0 4 180 0 0,0 3 131 0 0,0 4 144 0 0,0 4 136 0 0,0 2 1213 0 0,1 14-1207 0 0,0 4-81 0 0,0 3-34 0 0,0 4-46 0 0,0 3-30 0 0,0 2-44 0 0,0 2-33 0 0,0 1-79 0 0,0 2-85 0 0,0 0-99 0 0,0 0-130 0 0,0-1-134 0 0,0 0-232 0 0,0-3-285 0 0,0-1-357 0 0,0-2-479 0 0,0-3-495 0 0,0-1-601 0 0,0-2-157 0 0,0-2 63 0 0,0-3 254 0 0,0-2 449 0 0,0-2 552 0 0,0-2 1549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8:53.144"/>
    </inkml:context>
    <inkml:brush xml:id="br0">
      <inkml:brushProperty name="width" value="0.1" units="cm"/>
      <inkml:brushProperty name="height" value="0.1" units="cm"/>
      <inkml:brushProperty name="color" value="#AE198D"/>
      <inkml:brushProperty name="inkEffects" value="galaxy"/>
      <inkml:brushProperty name="anchorX" value="-37527.10156"/>
      <inkml:brushProperty name="anchorY" value="-15368.47266"/>
      <inkml:brushProperty name="scaleFactor" value="0.5"/>
    </inkml:brush>
  </inkml:definitions>
  <inkml:trace contextRef="#ctx0" brushRef="#br0">14 24 180 0 0,'2'6'5675'0'0,"-2"-4"-4849"0"0,1 0-71 0 0,-1 1-36 0 0,1 0-34 0 0,-1-1-33 0 0,0 1-56 0 0,0-1-57 0 0,-1 1-78 0 0,0-1-49 0 0,1 0-14 0 0,-1 1 2 0 0,0 0 23 0 0,0 0 35 0 0,0 0 95 0 0,0 1 65 0 0,-1 0 92 0 0,0 0 49 0 0,1 1 52 0 0,0 0-7 0 0,0 1-76 0 0,1 0-88 0 0,-1 1-134 0 0,0 1-98 0 0,0 2-103 0 0,1 1-63 0 0,0 1-37 0 0,-1 2-22 0 0,2 2-33 0 0,0 2-21 0 0,-1 2-34 0 0,1 2-17 0 0,-1 2-32 0 0,1 2 2 0 0,-1 1 11 0 0,0 3 23 0 0,0 1 13 0 0,1 2 12 0 0,-1 2 27 0 0,2 1-1 0 0,-1 2 7 0 0,0 1-1 0 0,0 2 15 0 0,0 2 15 0 0,-1 1 24 0 0,1 1 4 0 0,-1 2 11 0 0,1-1 8 0 0,0 1-1 0 0,-1-1-22 0 0,1-1-12 0 0,0-1-22 0 0,0-2-24 0 0,1 0-13 0 0,-1-2-14 0 0,-1 0 21 0 0,2-3-3 0 0,-1 0 1 0 0,1-3 1 0 0,-1-1 5 0 0,1-2-34 0 0,-1-3-23 0 0,1-2-33 0 0,0-3-8 0 0,0-3-10 0 0,0-3-28 0 0,-1-3-7 0 0,-1-2-9 0 0,1-3-14 0 0,-1-3-15 0 0,0-2-7 0 0,1-3 10 0 0,-1-3 9 0 0,1-3 3 0 0,0-4 10 0 0,0-3-3 0 0,1-3 7 0 0,-1-3 8 0 0,0-3 7 0 0,1-4-2 0 0,0-1 7 0 0,0-4 8 0 0,-1-2-7 0 0,0-2-2 0 0,0-3 0 0 0,-1-2 0 0 0,-1-2 0 0 0,0-2 0 0 0,-1-1 5 0 0,1-1 3 0 0,0-1-10 0 0,0 1 3 0 0,0 0-5 0 0,0-1 0 0 0,0 1-4 0 0,0 1 10 0 0,0-1-4 0 0,0 1 2 0 0,0 1 5 0 0,0 0 3 0 0,0 2-1 0 0,0 1-8 0 0,1 1 2 0 0,-1 1-10 0 0,0 1-2 0 0,0 2 9 0 0,-1 0-8 0 0,1 1 2 0 0,0 2 5 0 0,-1 1 3 0 0,1 3-1 0 0,1 1 6 0 0,-1 3-2 0 0,1 3 11 0 0,0 2-13 0 0,0 2 9 0 0,0 3-3 0 0,0 3 6 0 0,0 2-6 0 0,0 2 6 0 0,0 2-6 0 0,1 2-8 0 0,0 1 2 0 0,-1 2-19 0 0,1 2 9 0 0,-1 2-8 0 0,1 1 11 0 0,-1 2-4 0 0,0 2-7 0 0,0 2 21 0 0,0 1-16 0 0,0 2 1 0 0,0 2 4 0 0,0 2-2 0 0,0 1 11 0 0,0 3-4 0 0,0 2 2 0 0,1 2 0 0 0,0 3 0 0 0,1 1 5 0 0,-1 4 3 0 0,0 2 4 0 0,-1 2-10 0 0,1 3 13 0 0,0 2 5 0 0,0 3 3 0 0,0 2-4 0 0,0 2-8 0 0,0 2 12 0 0,0 3-9 0 0,0 2 2 0 0,1 2 0 0 0,-2 2-4 0 0,2 0 33 0 0,-1-1 14 0 0,-1 0 7 0 0,1-1 0 0 0,-1-2-2 0 0,1-2-14 0 0,-2-2-19 0 0,0-1-19 0 0,1-2 3 0 0,-1-2-7 0 0,0-3-4 0 0,0 0 10 0 0,-1-3 1 0 0,0-1-4 0 0,0-2-13 0 0,0-1 9 0 0,-1-2-8 0 0,1-4 1 0 0,-1-2 0 0 0,1-2-4 0 0,0-4 0 0 0,-1-3 0 0 0,2-3 0 0 0,-1-3-18 0 0,2-4-5 0 0,-1-2 5 0 0,1-4 11 0 0,0-3-17 0 0,0-4 16 0 0,1-4 4 0 0,-1-5-2 0 0,2-4 12 0 0,-1-4-8 0 0,1-4 7 0 0,0-4 3 0 0,0-4-1 0 0,1-2 25 0 0,-1-4-8 0 0,1-2 4 0 0,0-2 14 0 0,0-3-13 0 0,0-3 9 0 0,-1-2-7 0 0,1-2-3 0 0,-2-3 0 0 0,0-2-18 0 0,0-1 9 0 0,-1-2-18 0 0,1-1 5 0 0,-2 1-6 0 0,1 0 0 0 0,0 0 0 0 0,-1 2-4 0 0,0 1 0 0 0,0 2 0 0 0,-1 1 10 0 0,0 3 6 0 0,1 2 3 0 0,0 3 47 0 0,0 3 1 0 0,1 2 41 0 0,-1 3 9 0 0,1 3 24 0 0,0 3 28 0 0,0 3 4 0 0,0 4 25 0 0,1 3 32 0 0,0 2 11 0 0,0 3 33 0 0,-1 3 8 0 0,1 3-5 0 0,0 1-15 0 0,1 2-19 0 0,-1 1-37 0 0,0 2-30 0 0,0 0-36 0 0,0 2-27 0 0,-1 0-24 0 0,0 1-35 0 0,0 0-6 0 0,0 1-21 0 0,0 0-10 0 0,0 0-9 0 0,-1 2-8 0 0,1 1-3 0 0,-2 1-5 0 0,1 2-4 0 0,0 3 5 0 0,0 2 3 0 0,0 2 0 0 0,1 3 9 0 0,0 4 12 0 0,0 2-3 0 0,1 4 6 0 0,1 2 0 0 0,-1 4 0 0 0,0 4-10 0 0,0 3-1 0 0,0 4 4 0 0,0 3 17 0 0,1 3 28 0 0,-1 2 36 0 0,1 3 15 0 0,0 0 18 0 0,-1 2 22 0 0,0-1 19 0 0,-1 0 1 0 0,1 0 26 0 0,-1 0 12 0 0,0-1 13 0 0,0-2-12 0 0,0 0-18 0 0,0-1-27 0 0,0-1-55 0 0,-1 0-24 0 0,1-1-36 0 0,0 0-18 0 0,0-1-8 0 0,0-1-10 0 0,0 0-8 0 0,-1-1 1 0 0,0-2-6 0 0,-1-3 2 0 0,1-1-6 0 0,-1-4-12 0 0,1-3 22 0 0,-1-2-8 0 0,1-4 12 0 0,-1-2-7 0 0,1-4 3 0 0,-1-3 4 0 0,2-3-7 0 0,-1-4-2 0 0,1-2-4 0 0,0-2 1 0 0,0-3 13 0 0,0-2-9 0 0,0-2 4 0 0,0-3 4 0 0,0-3-2 0 0,1-2 6 0 0,0-3-7 0 0,1-4 8 0 0,0-2-8 0 0,0-4 12 0 0,1-4 6 0 0,0-2-1 0 0,0-5-8 0 0,1-2 7 0 0,0-5 11 0 0,0-4 2 0 0,1-5-5 0 0,-2-2-2 0 0,0-5 24 0 0,0-2-21 0 0,0-3 12 0 0,0-2-13 0 0,-1-2 8 0 0,-1-1-8 0 0,1 0-11 0 0,0 0-2 0 0,0 0-9 0 0,0 2-8 0 0,0 0 1 0 0,1 4 8 0 0,-1 0-7 0 0,1 3 8 0 0,-1 3 2 0 0,1 2 18 0 0,-1 2-19 0 0,1 2 7 0 0,0 3 12 0 0,0 2 15 0 0,-1 3 33 0 0,1 2 26 0 0,-1 2 32 0 0,0 2 9 0 0,0 3 10 0 0,0 2-14 0 0,-1 4-32 0 0,0 1-20 0 0,1 4-25 0 0,0 1-10 0 0,0 3-19 0 0,0 1 4 0 0,-1 2-26 0 0,0 1 15 0 0,1 2-14 0 0,-1 1 12 0 0,-1 2-3 0 0,1 1-4 0 0,-1 2-3 0 0,0 0-8 0 0,0 1 1 0 0,0 1-1 0 0,0 0 0 0 0,0 2 0 0 0,0 1-14 0 0,0 2-1 0 0,-1 1-5 0 0,0 3 10 0 0,-1 3-17 0 0,1 1 14 0 0,-1 4-4 0 0,0 1 6 0 0,0 4-2 0 0,0 2 1 0 0,0 1 5 0 0,1 3 7 0 0,0 2-1 0 0,0 3 10 0 0,1 1 7 0 0,0 2-1 0 0,0 2-8 0 0,0 2 2 0 0,0 2 4 0 0,0 1-11 0 0,0 2 3 0 0,0 3-6 0 0,0 0 2 0 0,1 2 8 0 0,0 2-7 0 0,0 1 12 0 0,-1 2-12 0 0,1 0-2 0 0,0 0 1 0 0,-1 1-6 0 0,1 0-3 0 0,0 0 6 0 0,-1 0 2 0 0,1 0 8 0 0,0-1-1 0 0,0 0 1 0 0,-1-2 5 0 0,1-1-11 0 0,-1-2-6 0 0,-1-2-4 0 0,1-2 10 0 0,-2-3-12 0 0,1-3 8 0 0,0-3-17 0 0,0-4 5 0 0,0-4-11 0 0,-1-4-3 0 0,2-3 1 0 0,-1-3 4 0 0,1-4 3 0 0,-1-3-10 0 0,1-3 3 0 0,0-2-10 0 0,0-2 7 0 0,0-3-12 0 0,0-3 3 0 0,0-3 18 0 0,0-3 3 0 0,1-4 10 0 0,0-4 4 0 0,0-3-1 0 0,1-4-4 0 0,1-4-3 0 0,0-3 6 0 0,-1-5 11 0 0,1-3 6 0 0,-1-4 5 0 0,0-4 13 0 0,-1-3-3 0 0,0-4-3 0 0,-1-3-7 0 0,0-3-4 0 0,0-3 1 0 0,-1-2-20 0 0,0-2 1 0 0,0-2 4 0 0,0 0-3 0 0,-1 0-4 0 0,0 1 2 0 0,0 1 4 0 0,-1 3-2 0 0,1 2 6 0 0,0 3 7 0 0,0 2-1 0 0,1 2 1 0 0,-1 2 0 0 0,0 3 0 0 0,1 1 5 0 0,-1 3-16 0 0,1 1 5 0 0,1 4 3 0 0,-1 2 7 0 0,1 2-1 0 0,1 3 1 0 0,0 2 9 0 0,0 3-11 0 0,0 3 8 0 0,1 2-17 0 0,-1 2 14 0 0,1 3-13 0 0,-1 1 8 0 0,1 3 16 0 0,0 1-24 0 0,0 1 23 0 0,-1 3-21 0 0,0 0 20 0 0,0 2-20 0 0,0 0 6 0 0,-1 1 3 0 0,2 0-7 0 0,-1 1 8 0 0,0 1-8 0 0,-1 1 3 0 0,1 0-6 0 0,-1 0 2 0 0,0 1-6 0 0,0 0-3 0 0,0 0 1 0 0,0 0-1 0 0,0 1 5 0 0,0 0-7 0 0,0 0 12 0 0,0 1-8 0 0,0-1 12 0 0,0 1-12 0 0,0 1-6 0 0,0 0 10 0 0,0 1-12 0 0,0 1-6 0 0,-1 3 10 0 0,0 1-8 0 0,1 3 3 0 0,-2 3 8 0 0,1 2-7 0 0,0 2 3 0 0,0 3-1 0 0,-1 2 5 0 0,0 2 3 0 0,0 1-1 0 0,0 3 6 0 0,1 1-2 0 0,0 2 1 0 0,0 1 9 0 0,1 2-7 0 0,-1 1 3 0 0,1 1 4 0 0,-1 2-7 0 0,1 2 12 0 0,-1 1-8 0 0,1 1-2 0 0,0 2 10 0 0,0-1-17 0 0,0 1 14 0 0,-1-2 1 0 0,0 0-10 0 0,1-1 3 0 0,-1-2-1 0 0,1-1-5 0 0,-1-3-3 0 0,0-2 1 0 0,0-2-1 0 0,1-3-14 0 0,-1-4-1 0 0,0-2-9 0 0,0-4-4 0 0,1-3-8 0 0,-1-3-18 0 0,1-2 5 0 0,0-2-73 0 0,-1-2-59 0 0,1-2-95 0 0,0-1-121 0 0,4-16-4451 0 0,-2 4 2957 0 0,0-1-542 0 0,2-2-593 0 0,0-1-646 0 0,2-1-85 0 0,1-1 99 0 0,0-1 404 0 0,1 0 633 0 0,0-1 745 0 0,-1 4 1594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1"/>
    </inkml:context>
    <inkml:brush xml:id="br0">
      <inkml:brushProperty name="width" value="0.05" units="cm"/>
      <inkml:brushProperty name="height" value="0.05" units="cm"/>
      <inkml:brushProperty name="color" value="#AE198D"/>
      <inkml:brushProperty name="inkEffects" value="galaxy"/>
      <inkml:brushProperty name="anchorX" value="1736.10779"/>
      <inkml:brushProperty name="anchorY" value="1838.82629"/>
      <inkml:brushProperty name="scaleFactor" value="0.5"/>
    </inkml:brush>
  </inkml:definitions>
  <inkml:trace contextRef="#ctx0" brushRef="#br0">14 393 580 0 0,'-13'5'21587'0'0,"13"-6"-21234"0"0,0 1-22 0 0,1-1-24 0 0,0-1-18 0 0,1 0-26 0 0,0-1-4 0 0,1-1 8 0 0,0 0 0 0 0,1-2 10 0 0,1-1-12 0 0,1-1 4 0 0,1-2-5 0 0,1 0-28 0 0,2-1-10 0 0,0-2-14 0 0,2-1-16 0 0,1 0-12 0 0,1-2-7 0 0,2 0-14 0 0,0 0-20 0 0,1-1-19 0 0,1 0-34 0 0,1 1-25 0 0,1-1-20 0 0,0 1-16 0 0,1 0-17 0 0,-1 1-21 0 0,1 0-14 0 0,-1 0-64 0 0,-1 2-133 0 0,0 1-181 0 0,-1 0-241 0 0,-1 2-295 0 0,-2 0-506 0 0,0 2-580 0 0,-2 1-662 0 0,-2 1-744 0 0,0 1-166 0 0,-3 1 13 0 0,0 1 358 0 0,-2 1 556 0 0,-1 0 755 0 0,-2 1 1559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2"/>
    </inkml:context>
    <inkml:brush xml:id="br0">
      <inkml:brushProperty name="width" value="0.05" units="cm"/>
      <inkml:brushProperty name="height" value="0.05" units="cm"/>
      <inkml:brushProperty name="color" value="#AE198D"/>
      <inkml:brushProperty name="inkEffects" value="galaxy"/>
      <inkml:brushProperty name="anchorX" value="-1502.37195"/>
      <inkml:brushProperty name="anchorY" value="-56.81218"/>
      <inkml:brushProperty name="scaleFactor" value="0.5"/>
    </inkml:brush>
  </inkml:definitions>
  <inkml:trace contextRef="#ctx0" brushRef="#br0">1 1 192 0 0,'2'1'2542'0'0,"0"0"-1108"0"0,1 1-109 0 0,0 0-117 0 0,0 0-85 0 0,1 1-23 0 0,0-1-2 0 0,0 1 16 0 0,0-1 18 0 0,1 1-17 0 0,0 0-21 0 0,0-1-110 0 0,-1 1-84 0 0,1 1-81 0 0,1-1-83 0 0,-1 1-61 0 0,1 0-67 0 0,1 0-13 0 0,-1 0-40 0 0,1 1-45 0 0,0-1-19 0 0,0 1-50 0 0,1 0-27 0 0,0 0-44 0 0,1 0-19 0 0,0 1-27 0 0,0-1-24 0 0,1 2-5 0 0,0-1-20 0 0,1 2 3 0 0,1-1 3 0 0,0 1 12 0 0,0 1-12 0 0,0 0-38 0 0,1 1-26 0 0,-1-1-33 0 0,0 1-65 0 0,1 1-45 0 0,-1-1-22 0 0,0 1-23 0 0,0 0-16 0 0,0 0-13 0 0,-1-1 2 0 0,-1 1-2 0 0,0-1-14 0 0,0-1-19 0 0,-1 0-19 0 0,-2-2-146 0 0,0 0-180 0 0,-1-2-327 0 0,-2 0-435 0 0,-1-1-608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3"/>
    </inkml:context>
    <inkml:brush xml:id="br0">
      <inkml:brushProperty name="width" value="0.05" units="cm"/>
      <inkml:brushProperty name="height" value="0.05" units="cm"/>
      <inkml:brushProperty name="color" value="#AE198D"/>
      <inkml:brushProperty name="inkEffects" value="galaxy"/>
      <inkml:brushProperty name="anchorX" value="-2530.31641"/>
      <inkml:brushProperty name="anchorY" value="-1005.43646"/>
      <inkml:brushProperty name="scaleFactor" value="0.5"/>
    </inkml:brush>
  </inkml:definitions>
  <inkml:trace contextRef="#ctx0" brushRef="#br0">1 0 584 0 0,'2'1'4168'0'0,"-1"-1"-3526"0"0,-1 1-95 0 0,1-1-91 0 0,0 1-59 0 0,0-1-55 0 0,0 1-21 0 0,0 0 8 0 0,0 0 26 0 0,-1 0 35 0 0,1 0 62 0 0,-1 0 47 0 0,1 0 53 0 0,0 0 24 0 0,0 1-1 0 0,0-1-9 0 0,0 1-66 0 0,-1 0-38 0 0,1 0-40 0 0,0 1-24 0 0,0 1-16 0 0,1 1 14 0 0,-1 0 50 0 0,1 2 19 0 0,0 1 92 0 0,0 0 10 0 0,0 2 19 0 0,1 2-19 0 0,0 0-25 0 0,-1 1-49 0 0,2 1-83 0 0,-1 0-32 0 0,1 1-31 0 0,-1 1-26 0 0,1 0-39 0 0,0 1-11 0 0,-1 0-42 0 0,1 1-19 0 0,0-1-12 0 0,-1 0-14 0 0,1 0-12 0 0,0 0-26 0 0,-1-2-27 0 0,0 0-41 0 0,1 0-28 0 0,-2-2-30 0 0,1 0-42 0 0,-1-2-103 0 0,0 0-180 0 0,0-2-397 0 0,-1-1-566 0 0,0-1-704 0 0,0-1-824 0 0,-1-2-365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4"/>
    </inkml:context>
    <inkml:brush xml:id="br0">
      <inkml:brushProperty name="width" value="0.05" units="cm"/>
      <inkml:brushProperty name="height" value="0.05" units="cm"/>
      <inkml:brushProperty name="color" value="#AE198D"/>
      <inkml:brushProperty name="inkEffects" value="galaxy"/>
      <inkml:brushProperty name="anchorX" value="-1720.41016"/>
      <inkml:brushProperty name="anchorY" value="-1385.89771"/>
      <inkml:brushProperty name="scaleFactor" value="0.5"/>
    </inkml:brush>
  </inkml:definitions>
  <inkml:trace contextRef="#ctx0" brushRef="#br0">141 519 988 0 0,'0'-2'6655'0'0,"0"1"-5681"0"0,1-1-32 0 0,0 0 34 0 0,-1-2 61 0 0,1 0 91 0 0,0 0 75 0 0,-1-2 25 0 0,1-1-35 0 0,0 0-86 0 0,-1-1-84 0 0,1-1-165 0 0,-1 0-146 0 0,0-1-133 0 0,1-1-78 0 0,-1 0-51 0 0,0 0-59 0 0,1-2-13 0 0,-1 1-54 0 0,0-1-31 0 0,-1 0-51 0 0,1-1-23 0 0,-1 0-45 0 0,-1-1-38 0 0,0 0-30 0 0,-2-2-43 0 0,0 1-16 0 0,-1-2-32 0 0,-1 0-27 0 0,0 0-14 0 0,-2-1-32 0 0,0 0-82 0 0,-1 0-120 0 0,0 0-140 0 0,0 1-182 0 0,0 0-272 0 0,0 2-259 0 0,0 1-258 0 0,1 1-317 0 0,0 1-342 0 0,1 2-347 0 0,0 2-338 0 0,1 1 23 0 0,1 2 139 0 0,2 1 334 0 0,0 2 438 0 0,1 1 844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5"/>
    </inkml:context>
    <inkml:brush xml:id="br0">
      <inkml:brushProperty name="width" value="0.05" units="cm"/>
      <inkml:brushProperty name="height" value="0.05" units="cm"/>
      <inkml:brushProperty name="color" value="#AE198D"/>
      <inkml:brushProperty name="inkEffects" value="galaxy"/>
      <inkml:brushProperty name="anchorX" value="1761.58826"/>
      <inkml:brushProperty name="anchorY" value="2092.7146"/>
      <inkml:brushProperty name="scaleFactor" value="0.5"/>
    </inkml:brush>
  </inkml:definitions>
  <inkml:trace contextRef="#ctx0" brushRef="#br0">321 4 832 0 0,'2'7'22279'0'0,"-2"-7"-21997"0"0,-1 0-16 0 0,1 0-17 0 0,-1 0-3 0 0,1 0-30 0 0,-2-1-1 0 0,0 1-34 0 0,0-1-2 0 0,-1 1-6 0 0,0-1-24 0 0,-2 0 11 0 0,0 0-23 0 0,-2 0 1 0 0,0 0-34 0 0,-2 1-24 0 0,1-1-10 0 0,-2 1-14 0 0,0-1-2 0 0,-1 1-16 0 0,-1 0 18 0 0,1-1 22 0 0,-2 1-1 0 0,1 0 16 0 0,0 0 2 0 0,-1 1 5 0 0,1-1-24 0 0,0 1-25 0 0,0 0-13 0 0,1 0-14 0 0,-1 0-21 0 0,1 1 4 0 0,1 0-3 0 0,-1 0-4 0 0,1 0-9 0 0,0 1-77 0 0,0 0-123 0 0,1-1-199 0 0,1 1-287 0 0,0 0-442 0 0,1 0-603 0 0,1-1-745 0 0,2 0-756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6"/>
    </inkml:context>
    <inkml:brush xml:id="br0">
      <inkml:brushProperty name="width" value="0.05" units="cm"/>
      <inkml:brushProperty name="height" value="0.05" units="cm"/>
      <inkml:brushProperty name="color" value="#AE198D"/>
      <inkml:brushProperty name="inkEffects" value="galaxy"/>
      <inkml:brushProperty name="anchorX" value="2721.81714"/>
      <inkml:brushProperty name="anchorY" value="2693.60498"/>
      <inkml:brushProperty name="scaleFactor" value="0.5"/>
    </inkml:brush>
  </inkml:definitions>
  <inkml:trace contextRef="#ctx0" brushRef="#br0">167 0 236 0 0,'-5'0'14297'0'0,"5"0"-14288"0"0,-1 0-12 0 0,1 0 1 0 0,0 0-2 0 0,0 0 10 0 0,-1 0 1 0 0,1 0 19 0 0,0 0-9 0 0,0 0 41 0 0,0 0 30 0 0,-1 0 32 0 0,1 0 50 0 0,-1 1 32 0 0,0-1 34 0 0,0 0-10 0 0,-1 1 11 0 0,1 0-20 0 0,-1 0-27 0 0,-1 1-45 0 0,0 0-22 0 0,0 0-40 0 0,-1 1-26 0 0,-1 0-15 0 0,0 2-23 0 0,0 0 14 0 0,-2 0-2 0 0,0 2 24 0 0,0-1-2 0 0,0 1 3 0 0,-1 0 18 0 0,1 0 14 0 0,0 0-2 0 0,-1-1 2 0 0,1 1-5 0 0,1-1-3 0 0,-1 0-18 0 0,1-1-14 0 0,1 0 12 0 0,0-1-38 0 0,0 0 11 0 0,1-1-10 0 0,1 0 2 0 0,0-1-20 0 0,0 0-4 0 0,1-1 15 0 0,0 1-20 0 0,1-1 52 0 0,0-1 9 0 0,0 1 46 0 0,0-1 5 0 0,1 0 16 0 0,-1 0 7 0 0,0 1-24 0 0,0-2 703 0 0,2 1-685 0 0,-1 0-28 0 0,1 0-3 0 0,-1 0-38 0 0,1 0-14 0 0,-1 0-8 0 0,1 0 4 0 0,-1 0 7 0 0,0 0-12 0 0,1 0 14 0 0,-1 0 0 0 0,0 0-9 0 0,0 0-1 0 0,1 0-23 0 0,-1 0-4 0 0,0 0-24 0 0,1 0 10 0 0,0 0 9 0 0,-1 0 2 0 0,0 0 9 0 0,1 0 4 0 0,-1 0-10 0 0,1 0 3 0 0,0 1-15 0 0,-1-1 13 0 0,1 0-4 0 0,0 0 15 0 0,-1 1 19 0 0,1-1 10 0 0,0 1 36 0 0,-1-1-3 0 0,1 1 36 0 0,1 0 10 0 0,0 1 8 0 0,0-1 34 0 0,0 1 0 0 0,1 1 40 0 0,1-1 14 0 0,-1 2 41 0 0,1-1 42 0 0,1 2 15 0 0,0-1 20 0 0,0 1 11 0 0,0 0-24 0 0,2 0-1 0 0,-1 1-29 0 0,1 0-7 0 0,1 0-23 0 0,0 1 9 0 0,1 0 14 0 0,0 1 14 0 0,0 0 2 0 0,0 0 15 0 0,1 1-17 0 0,-1 0-26 0 0,0 1-31 0 0,1 1-35 0 0,-1 0-8 0 0,0 0-26 0 0,0 1 6 0 0,0 0-9 0 0,0 1 2 0 0,0 1 13 0 0,-1-1-14 0 0,0 1-4 0 0,0 0-31 0 0,0-1-6 0 0,-2 0-43 0 0,1 0-37 0 0,-1-1-30 0 0,0-1-47 0 0,-1-1-98 0 0,-1 0-130 0 0,0-1-187 0 0,-1-1-250 0 0,0-1-321 0 0,-2-1-420 0 0,0-1-470 0 0,0-1-560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7"/>
    </inkml:context>
    <inkml:brush xml:id="br0">
      <inkml:brushProperty name="width" value="0.05" units="cm"/>
      <inkml:brushProperty name="height" value="0.05" units="cm"/>
      <inkml:brushProperty name="color" value="#AE198D"/>
      <inkml:brushProperty name="inkEffects" value="galaxy"/>
      <inkml:brushProperty name="anchorX" value="1962.15906"/>
      <inkml:brushProperty name="anchorY" value="1555.10168"/>
      <inkml:brushProperty name="scaleFactor" value="0.5"/>
    </inkml:brush>
  </inkml:definitions>
  <inkml:trace contextRef="#ctx0" brushRef="#br0">0 442 176 0 0,'4'5'11837'0'0,"-3"-6"-11168"0"0,0 0 26 0 0,0 0 73 0 0,1 0 83 0 0,0-1 80 0 0,0 0 62 0 0,0-1 11 0 0,1 1-41 0 0,0-1-96 0 0,2 0-120 0 0,-1 0-128 0 0,1 0-94 0 0,1-1-81 0 0,0 1-52 0 0,1-1-42 0 0,0 0-37 0 0,1 0-37 0 0,1 0-41 0 0,1-1-38 0 0,0 0-37 0 0,1-1-26 0 0,0 0-21 0 0,1 0-7 0 0,1 0-5 0 0,-1-1-10 0 0,2 1 26 0 0,-1 0 5 0 0,1 0 28 0 0,0 0 22 0 0,1 0 38 0 0,-1 1 34 0 0,1 0 4 0 0,0 0-2 0 0,1 0-26 0 0,-1 1-38 0 0,1 1-43 0 0,0-1-38 0 0,-1 1-37 0 0,0 0-12 0 0,0 1-20 0 0,-1 0 2 0 0,0 0-2 0 0,-1 0-9 0 0,0 1-12 0 0,-1-1-1 0 0,-1 1-11 0 0,0-1 2 0 0,-2 1-10 0 0,0 0 2 0 0,-1-1 4 0 0,-1 1 3 0 0,-1 0-10 0 0,-1 0 8 0 0,0 0-7 0 0,-1 0 6 0 0,0 0-2 0 0,-1 1-3 0 0,0-1 10 0 0,0 0-4 0 0,0 1 12 0 0,-1 0-13 0 0,1-1 9 0 0,-1 1-3 0 0,1 0-8 0 0,-1-1-2 0 0,0 1-1 0 0,0 0-9 0 0,0 0 12 0 0,-1 0-9 0 0,1 0 2 0 0,0 0 5 0 0,-1 0-16 0 0,0-1 15 0 0,0 1-15 0 0,-1 0 4 0 0,1 0-1 0 0,-1 0 5 0 0,1 0-6 0 0,-1 0 1 0 0,0 0-9 0 0,0 0-12 0 0,0 0 13 0 0,0-1-1 0 0,0 1 0 0 0,0 0 6 0 0,-1-1 17 0 0,1 1-5 0 0,0-1 8 0 0,-1 0-6 0 0,1 0 11 0 0,-1-1 6 0 0,0 0-2 0 0,0-1-7 0 0,-1-1 12 0 0,0 0-9 0 0,0 0 2 0 0,0-1-14 0 0,0-1 0 0 0,-1 0 8 0 0,1 0-8 0 0,-1-1 7 0 0,-1 0 3 0 0,1-1-1 0 0,-2 0 1 0 0,1-1 0 0 0,-1 0 0 0 0,0-1-4 0 0,-1 0-4 0 0,1 0 10 0 0,-1-1 6 0 0,0 0-2 0 0,0-1 12 0 0,1 1-13 0 0,-1-1 18 0 0,1 1-19 0 0,0 0-36 0 0,0 1-50 0 0,1 1-41 0 0,0 0-68 0 0,1 2-80 0 0,0 0-124 0 0,1 2-145 0 0,0 1-224 0 0,0 0-386 0 0,0 2-425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8"/>
    </inkml:context>
    <inkml:brush xml:id="br0">
      <inkml:brushProperty name="width" value="0.05" units="cm"/>
      <inkml:brushProperty name="height" value="0.05" units="cm"/>
      <inkml:brushProperty name="color" value="#AE198D"/>
      <inkml:brushProperty name="inkEffects" value="galaxy"/>
      <inkml:brushProperty name="anchorX" value="885.41431"/>
      <inkml:brushProperty name="anchorY" value="1342.43542"/>
      <inkml:brushProperty name="scaleFactor" value="0.5"/>
    </inkml:brush>
  </inkml:definitions>
  <inkml:trace contextRef="#ctx0" brushRef="#br0">167 1 756 0 0,'0'2'3997'0'0,"1"0"-2874"0"0,-1 1-175 0 0,0-1-140 0 0,1 1-109 0 0,-1 0-22 0 0,0 0-22 0 0,0 0-6 0 0,0 0-5 0 0,0 0-22 0 0,0 0 5 0 0,0 0-21 0 0,-1 0 28 0 0,1 0 42 0 0,-1 0 77 0 0,0 0 85 0 0,0 1 49 0 0,1-1 24 0 0,-1 1-27 0 0,1 0-58 0 0,-1 1-134 0 0,0 0-143 0 0,1 0-112 0 0,-1 1-74 0 0,0 1-45 0 0,0 0-32 0 0,0 1-20 0 0,-1 1-4 0 0,1 0-29 0 0,-2 1-16 0 0,1 1-31 0 0,-1 1-12 0 0,0-1-13 0 0,0 2-13 0 0,-1-1-12 0 0,0 1-16 0 0,0 0-26 0 0,0 0-12 0 0,0 0 0 0 0,-1 0 3 0 0,0 0 12 0 0,0 0 2 0 0,0-1-9 0 0,1 0-11 0 0,-1-1-11 0 0,0 0-16 0 0,0-1-30 0 0,-1 0-17 0 0,1-1-2 0 0,0-1-17 0 0,0 0 14 0 0,0 0-29 0 0,0-1 18 0 0,0 1-2 0 0,0-2-4 0 0,0 1 6 0 0,0-1-20 0 0,1 0 10 0 0,0-1 10 0 0,0 0-12 0 0,0 0 9 0 0,1-1 2 0 0,1 0 9 0 0,-1 0 7 0 0,1-1-6 0 0,1 0 16 0 0,-1-1-4 0 0,1 0 7 0 0,1-1 3 0 0,-1 1-10 0 0,1-2 8 0 0,0 1 7 0 0,0-1 2 0 0,1 0 5 0 0,0 0 4 0 0,1 0 9 0 0,0-1-17 0 0,1 1 30 0 0,0-1 18 0 0,1 0 34 0 0,0 0 34 0 0,2 0 18 0 0,0-1 17 0 0,1 1-6 0 0,2-1-25 0 0,-1 0-38 0 0,2 0-34 0 0,1 0-31 0 0,1 0-14 0 0,0-1-10 0 0,1 1-9 0 0,1-1-8 0 0,-1 1-3 0 0,2-1-5 0 0,-1 1-9 0 0,0-1-16 0 0,-1 1-67 0 0,0 1-94 0 0,-2-1-164 0 0,0 0-225 0 0,-2 1-418 0 0,-1 0-521 0 0,0 1-683 0 0,-3-1-684 0 0,0 0-554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39"/>
    </inkml:context>
    <inkml:brush xml:id="br0">
      <inkml:brushProperty name="width" value="0.05" units="cm"/>
      <inkml:brushProperty name="height" value="0.05" units="cm"/>
      <inkml:brushProperty name="color" value="#AE198D"/>
      <inkml:brushProperty name="inkEffects" value="galaxy"/>
      <inkml:brushProperty name="anchorX" value="2336.76709"/>
      <inkml:brushProperty name="anchorY" value="1684.63354"/>
      <inkml:brushProperty name="scaleFactor" value="0.5"/>
    </inkml:brush>
  </inkml:definitions>
  <inkml:trace contextRef="#ctx0" brushRef="#br0">1 0 420 0 0,'2'2'5273'0'0,"0"-1"-4667"0"0,-1 0-126 0 0,1-1-61 0 0,-1 1 14 0 0,1 0 36 0 0,-1 0 48 0 0,1 1 42 0 0,-1-1 45 0 0,0 0 26 0 0,0 1 6 0 0,0-1 26 0 0,0 0 28 0 0,1 1 21 0 0,-1-1 67 0 0,1 1 45 0 0,0 1 109 0 0,0 0-1 0 0,0 0-4 0 0,1 1-26 0 0,-1 0-100 0 0,2 2-104 0 0,-1 0-169 0 0,1 1-124 0 0,0 1-84 0 0,1 1-77 0 0,-1 0-19 0 0,2 2-4 0 0,-1 0 10 0 0,1 1 19 0 0,-1 1 5 0 0,1 1 1 0 0,-1 0-8 0 0,1 0-12 0 0,0 1-39 0 0,-1 0-37 0 0,1-1-24 0 0,-1 1-36 0 0,0 0-26 0 0,0 0-34 0 0,-1-1-26 0 0,0 1 3 0 0,-1-1-8 0 0,1 0-23 0 0,-2-1 11 0 0,0 1 9 0 0,0-1 7 0 0,-1 0-11 0 0,0-1 4 0 0,0 0 23 0 0,-1 0-22 0 0,1-1-1 0 0,-2 0-4 0 0,1 0-1 0 0,-1-2 0 0 0,1 1-4 0 0,0-2 5 0 0,0-1-2 0 0,0-1 11 0 0,0 0 6 0 0,0-2 3 0 0,0 0 14 0 0,0-2-12 0 0,0 0 14 0 0,0 0-9 0 0,0-2 2 0 0,1 0 0 0 0,0 0-14 0 0,1-1 4 0 0,0-1-2 0 0,1 0-4 0 0,2-2-14 0 0,0 0 4 0 0,0 0-2 0 0,1-1 0 0 0,1 0 0 0 0,0 0 0 0 0,1 0 10 0 0,1-1-13 0 0,0 0 4 0 0,1 0 4 0 0,1 0-6 0 0,0-1 1 0 0,1 1 0 0 0,0-2-9 0 0,0 1 7 0 0,0-1-7 0 0,0 1 6 0 0,-1-1-11 0 0,0 1-11 0 0,0 0 3 0 0,-2 1-53 0 0,0 1-70 0 0,-2 0-90 0 0,0 1-141 0 0,-2 1-212 0 0,0 0-406 0 0,0 1-479 0 0,-2 0-629 0 0,0 0-607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01:31.106"/>
    </inkml:context>
    <inkml:brush xml:id="br0">
      <inkml:brushProperty name="width" value="0.1" units="cm"/>
      <inkml:brushProperty name="height" value="0.1" units="cm"/>
      <inkml:brushProperty name="color" value="#AE198D"/>
      <inkml:brushProperty name="inkEffects" value="galaxy"/>
      <inkml:brushProperty name="anchorX" value="1788.41565"/>
      <inkml:brushProperty name="anchorY" value="-13045.86426"/>
      <inkml:brushProperty name="scaleFactor" value="0.5"/>
    </inkml:brush>
  </inkml:definitions>
  <inkml:trace contextRef="#ctx0" brushRef="#br0">57 0 252 0 0,'-3'7'4472'0'0,"2"-2"-3074"0"0,0 1-251 0 0,0 0-215 0 0,-1 2-160 0 0,1 0-49 0 0,0 0 32 0 0,1 0 96 0 0,-1 1 135 0 0,0-1 102 0 0,-1 1 79 0 0,1 0 10 0 0,0 2-33 0 0,0 0-70 0 0,0 1-132 0 0,0 1-99 0 0,1 1-115 0 0,-1 2-88 0 0,0 0-36 0 0,-1 2-43 0 0,2 0-4 0 0,-1 2-41 0 0,0 0-23 0 0,0 1-39 0 0,0 1-48 0 0,0-1-64 0 0,0 0-72 0 0,-1-1-65 0 0,0-1-116 0 0,1-1-87 0 0,0-3-112 0 0,0-1-92 0 0,0-2-79 0 0,0-3-60 0 0,-1-2-58 0 0,1-4-34 0 0,-1-5-449 0 0,1-5 433 0 0,0-3-17 0 0,1-4-28 0 0,-1-3-21 0 0,1-4-81 0 0,-1-1-83 0 0,0-2-90 0 0,0-1-53 0 0,0 1-24 0 0,0 0-2 0 0,0 2 70 0 0,1 2 101 0 0,-1 2 171 0 0,1 3 172 0 0,-1 3 174 0 0,0 3 143 0 0,1 3 92 0 0,-1 3 237 0 0,2 7-195 0 0,-1 3-70 0 0,1 4-62 0 0,0 4-97 0 0,-1 1-135 0 0,1 3-213 0 0,0 0-299 0 0,0 1-431 0 0,0-1-532 0 0,0-1-337 0 0,1-1-120 0 0,-1-2 61 0 0,1-3 243 0 0,0-2 392 0 0,0-3 1374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40"/>
    </inkml:context>
    <inkml:brush xml:id="br0">
      <inkml:brushProperty name="width" value="0.05" units="cm"/>
      <inkml:brushProperty name="height" value="0.05" units="cm"/>
      <inkml:brushProperty name="color" value="#AE198D"/>
      <inkml:brushProperty name="inkEffects" value="galaxy"/>
      <inkml:brushProperty name="anchorX" value="2889.72363"/>
      <inkml:brushProperty name="anchorY" value="1368.38025"/>
      <inkml:brushProperty name="scaleFactor" value="0.5"/>
    </inkml:brush>
  </inkml:definitions>
  <inkml:trace contextRef="#ctx0" brushRef="#br0">226 12 660 0 0,'2'-2'10009'0'0,"-2"2"-9710"0"0,0-1-26 0 0,0 1 8 0 0,0-1 22 0 0,0 0 68 0 0,-1 0 10 0 0,1-1-1 0 0,-1 1-14 0 0,0 0-14 0 0,-1 0-7 0 0,0 0-23 0 0,-1 1 57 0 0,-1 0 98 0 0,0 1 105 0 0,-1 0 87 0 0,-1 0 39 0 0,0 1 1 0 0,-1 0-59 0 0,1 1-116 0 0,-1 0-115 0 0,-1 0-104 0 0,1 1-93 0 0,-1 0-70 0 0,1 0-39 0 0,-1 0-21 0 0,0 0-34 0 0,0 0-12 0 0,0 1-41 0 0,0 1 9 0 0,-1-1-15 0 0,1 1-12 0 0,0 1 17 0 0,0-1-11 0 0,1 1 13 0 0,-1 0-8 0 0,0 1-2 0 0,1-1 1 0 0,0 0-43 0 0,0 0-91 0 0,1-1-196 0 0,1 0-255 0 0,0-1-318 0 0,1-1-394 0 0,1-1-413 0 0,1 0-354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41"/>
    </inkml:context>
    <inkml:brush xml:id="br0">
      <inkml:brushProperty name="width" value="0.05" units="cm"/>
      <inkml:brushProperty name="height" value="0.05" units="cm"/>
      <inkml:brushProperty name="color" value="#AE198D"/>
      <inkml:brushProperty name="inkEffects" value="galaxy"/>
      <inkml:brushProperty name="anchorX" value="3748.44287"/>
      <inkml:brushProperty name="anchorY" value="1875.46411"/>
      <inkml:brushProperty name="scaleFactor" value="0.5"/>
    </inkml:brush>
  </inkml:definitions>
  <inkml:trace contextRef="#ctx0" brushRef="#br0">0 2 460 0 0,'1'-2'17397'0'0,"-1"3"-16732"0"0,1 1-109 0 0,0 0-148 0 0,0 1-98 0 0,0 1-49 0 0,0 1-14 0 0,1 1 51 0 0,0 2 38 0 0,0 1 57 0 0,0 1 18 0 0,1 1 10 0 0,1 1 16 0 0,-1 1-22 0 0,1 0-20 0 0,0 0-32 0 0,1 1-40 0 0,-1-1-67 0 0,1 0-70 0 0,-1 0-84 0 0,1-2-86 0 0,-1 0-116 0 0,0-1-146 0 0,-1-2-152 0 0,0 0-210 0 0,0-2-322 0 0,-1-1-383 0 0,0-1-510 0 0,0-1-532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42"/>
    </inkml:context>
    <inkml:brush xml:id="br0">
      <inkml:brushProperty name="width" value="0.05" units="cm"/>
      <inkml:brushProperty name="height" value="0.05" units="cm"/>
      <inkml:brushProperty name="color" value="#AE198D"/>
      <inkml:brushProperty name="inkEffects" value="galaxy"/>
      <inkml:brushProperty name="anchorX" value="-944.16882"/>
      <inkml:brushProperty name="anchorY" value="-233.24844"/>
      <inkml:brushProperty name="scaleFactor" value="0.5"/>
    </inkml:brush>
  </inkml:definitions>
  <inkml:trace contextRef="#ctx0" brushRef="#br0">255 292 840 0 0,'2'10'12254'0'0,"-2"-11"-11739"0"0,-1 0 1 0 0,0-1-36 0 0,0 1 41 0 0,0-1-14 0 0,-1-1 33 0 0,0 0 21 0 0,0 0 37 0 0,0-1 15 0 0,-1 0-24 0 0,0-1-17 0 0,-1-1-48 0 0,1 0-77 0 0,-2 0-80 0 0,0-2-41 0 0,0 0-49 0 0,-2-1-41 0 0,1-1-49 0 0,-2 0-38 0 0,0-1-27 0 0,0 0-53 0 0,-1-1-26 0 0,-1 0-21 0 0,1 0-8 0 0,-2 0-24 0 0,1 0-18 0 0,-1-1-2 0 0,0 1-48 0 0,0 1-71 0 0,0-1-44 0 0,1 1-45 0 0,-1 1-88 0 0,1 1-116 0 0,1 0-134 0 0,0 1-169 0 0,1 1-233 0 0,1 1-344 0 0,1 0-333 0 0,0 1-340 0 0,2 2-448 0 0,0-1-119 0 0,1 2 81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17:44.743"/>
    </inkml:context>
    <inkml:brush xml:id="br0">
      <inkml:brushProperty name="width" value="0.05" units="cm"/>
      <inkml:brushProperty name="height" value="0.05" units="cm"/>
      <inkml:brushProperty name="color" value="#AE198D"/>
      <inkml:brushProperty name="inkEffects" value="galaxy"/>
      <inkml:brushProperty name="anchorX" value="2267.67651"/>
      <inkml:brushProperty name="anchorY" value="33.46978"/>
      <inkml:brushProperty name="scaleFactor" value="0.5"/>
    </inkml:brush>
  </inkml:definitions>
  <inkml:trace contextRef="#ctx0" brushRef="#br0">42 8 396 0 0,'13'-7'17990'0'0,"-13"7"-17672"0"0,0 1-53 0 0,0-1-44 0 0,0 1-68 0 0,-1 0-47 0 0,1 0-45 0 0,-1 1-7 0 0,0 0-18 0 0,0 1-8 0 0,1 0 2 0 0,-2 1 7 0 0,1 0 35 0 0,0 1-14 0 0,-1 0 30 0 0,0 1 12 0 0,0 1 25 0 0,0 0 14 0 0,0 0 3 0 0,0 0 20 0 0,0 1 9 0 0,0 1-6 0 0,0-1-1 0 0,0 0-27 0 0,0 1-26 0 0,0-1-13 0 0,0 1-27 0 0,0-1-28 0 0,-1 0-13 0 0,1 1 1 0 0,0-2-12 0 0,0 1-17 0 0,1-1 5 0 0,-1-1-8 0 0,1 1 2 0 0,0-2-15 0 0,0 0 4 0 0,0-1 3 0 0,1 0-7 0 0,-1-1 22 0 0,0-1 16 0 0,1 0 6 0 0,-1-1 34 0 0,1 0 14 0 0,1-1 4 0 0,0 1-4 0 0,0-2-20 0 0,0 1 14 0 0,0-1-14 0 0,1 1-2 0 0,0-1 6 0 0,0 0 2 0 0,0 0-6 0 0,1 0 12 0 0,0 0-8 0 0,0 0-2 0 0,0 0-4 0 0,0 1-4 0 0,0-1 1 0 0,1 0-1 0 0,-1 1 9 0 0,1 0 7 0 0,0 0 27 0 0,1 0 16 0 0,0 0 31 0 0,0 1 30 0 0,0 0 18 0 0,1-1 32 0 0,0 1 21 0 0,1 1 21 0 0,0-1 10 0 0,0 0 24 0 0,1 1 18 0 0,1 0 24 0 0,0 0 15 0 0,0 1-2 0 0,1 0-11 0 0,0 0-38 0 0,0 1-60 0 0,1 0-60 0 0,-1 0-55 0 0,1 0-57 0 0,-1 1-37 0 0,0-1-34 0 0,0 1-51 0 0,-1-1-88 0 0,-1 1-139 0 0,0-1-225 0 0,0 0-342 0 0,-1 0-586 0 0,-1-1-764 0 0,-1 1-818 0 0,0-1-656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9:30.996"/>
    </inkml:context>
    <inkml:brush xml:id="br0">
      <inkml:brushProperty name="width" value="0.1" units="cm"/>
      <inkml:brushProperty name="height" value="0.1" units="cm"/>
      <inkml:brushProperty name="color" value="#AE198D"/>
      <inkml:brushProperty name="inkEffects" value="galaxy"/>
      <inkml:brushProperty name="anchorX" value="-32448.64063"/>
      <inkml:brushProperty name="anchorY" value="-1852.31775"/>
      <inkml:brushProperty name="scaleFactor" value="0.5"/>
    </inkml:brush>
  </inkml:definitions>
  <inkml:trace contextRef="#ctx0" brushRef="#br0">81 155 268 0 0,'0'-3'2539'0'0,"0"1"-1718"0"0,1 0-7 0 0,-1-1 0 0 0,1-1 3 0 0,0 1 3 0 0,1-2 18 0 0,-1 1 0 0 0,7-26 11647 0 0,-8 31-12078 0 0,0 0-92 0 0,0 0-56 0 0,0 1-71 0 0,0-1-73 0 0,0 2-34 0 0,0 0-40 0 0,0 2-9 0 0,0 1-16 0 0,0 2-3 0 0,0 1 19 0 0,0 2 12 0 0,0 0 6 0 0,0 3-4 0 0,0 1 12 0 0,0 1 2 0 0,0 2-1 0 0,0 2 20 0 0,-1 2 17 0 0,0 2 44 0 0,1 2 45 0 0,-1 2 71 0 0,1 4 40 0 0,0 1 24 0 0,-1 3 28 0 0,1 2-18 0 0,-1 1-24 0 0,0 3-40 0 0,0 1-34 0 0,0 2-31 0 0,-1 2-24 0 0,1 0-1 0 0,-1 2 10 0 0,0 1 29 0 0,0 1 6 0 0,-1 2 25 0 0,1 0 27 0 0,0 0 18 0 0,-1 0 35 0 0,-1 0 16 0 0,1-1 27 0 0,0-1 4 0 0,-1 0-36 0 0,0-3-20 0 0,1 1-66 0 0,-1-3-60 0 0,1 1-63 0 0,-1-2-45 0 0,2-1-28 0 0,-1-2-26 0 0,0-1-7 0 0,0-2-10 0 0,1-1-3 0 0,0-3 0 0 0,0-2-15 0 0,0-2 8 0 0,1-4-12 0 0,0-2 4 0 0,-1-3-12 0 0,1-2 8 0 0,1-4-12 0 0,-1-3-10 0 0,1-3-17 0 0,0-2-1 0 0,0-3-1 0 0,0-3-1 0 0,0-3 9 0 0,0-3 16 0 0,0-4 25 0 0,0-4-2 0 0,0-4 4 0 0,0-6 4 0 0,0-4-14 0 0,0-5-1 0 0,1-5-5 0 0,1-5 1 0 0,-1-3-1 0 0,1-4-14 0 0,0-2 4 0 0,0-3-7 0 0,2-2-17 0 0,-1-2-14 0 0,1-1-11 0 0,-1-3-4 0 0,0 0-5 0 0,0-1 1 0 0,1-1-20 0 0,0 0-22 0 0,-1 1-9 0 0,1 0-19 0 0,-1 1-1 0 0,0 0 13 0 0,0 2 32 0 0,1 1 29 0 0,-2 2 23 0 0,0 2 29 0 0,1 2 24 0 0,-1 3-18 0 0,0 2 17 0 0,0 3 5 0 0,0 2-6 0 0,-1 3 7 0 0,1 3-1 0 0,0 4 4 0 0,0 1-5 0 0,-1 4 2 0 0,1 3-6 0 0,0 3 6 0 0,-1 2-6 0 0,0 3 16 0 0,-1 3-5 0 0,1 3 16 0 0,-1 1 5 0 0,1 3 0 0 0,0 2-13 0 0,-1 1-1 0 0,1 2-10 0 0,-1 1-2 0 0,0 2-10 0 0,-1 2 12 0 0,1 2 5 0 0,-1 2-1 0 0,0 2 5 0 0,1 2-10 0 0,-1 2 22 0 0,1 2-11 0 0,0 2 4 0 0,0 3-6 0 0,0 2 16 0 0,1 2-1 0 0,0 4-3 0 0,-1 3 6 0 0,1 4 3 0 0,0 3 9 0 0,1 3-2 0 0,-1 3-4 0 0,1 2 6 0 0,0 1-1 0 0,0 2 18 0 0,-1 0 14 0 0,1 1 7 0 0,-1 0 23 0 0,0 1 18 0 0,0 0 39 0 0,0 0-5 0 0,-1 1 24 0 0,1 2 28 0 0,-1-1 22 0 0,0 3 14 0 0,0 0 0 0 0,0 3-17 0 0,0 1-17 0 0,0 1-44 0 0,0 2-17 0 0,-1 0 6 0 0,0 0-1 0 0,1 0 13 0 0,-2-2 11 0 0,1-1-2 0 0,-1-3-21 0 0,0-3-41 0 0,0-2-40 0 0,0-4-77 0 0,-1-3 17 0 0,1-4-12 0 0,-1-3 0 0 0,0-4 0 0 0,1-3 0 0 0,-1-3 0 0 0,1-3 0 0 0,0-3 0 0 0,0-3 0 0 0,0-2 0 0 0,0-2 0 0 0,0-3-23 0 0,0-2-31 0 0,1-3-7 0 0,0-2-10 0 0,0-1 0 0 0,0-3 8 0 0,1-2 17 0 0,-2-3 18 0 0,1-3 16 0 0,-1-4 11 0 0,1-5-1 0 0,0-5-21 0 0,0-4-31 0 0,0-6-40 0 0,1-4-10 0 0,0-6-10 0 0,1-4-10 0 0,0-4 24 0 0,1-5-16 0 0,0-3 5 0 0,0-4-10 0 0,0-4-31 0 0,0-2-14 0 0,0-2-13 0 0,1-2 1 0 0,-1-1 12 0 0,0 0 5 0 0,-1 0 4 0 0,1 1-4 0 0,0 1 20 0 0,-1 0 27 0 0,1 2 17 0 0,-1 1 12 0 0,0 0 17 0 0,-1 0 21 0 0,1 0 10 0 0,-1 1-6 0 0,0 1 8 0 0,-1 2 13 0 0,1 1 10 0 0,-1 2 12 0 0,0 4 7 0 0,1 1 4 0 0,-1 3-4 0 0,0 4-8 0 0,0 2 3 0 0,0 4-16 0 0,0 4-1 0 0,0 3 4 0 0,0 4-1 0 0,1 4 9 0 0,-1 3 2 0 0,0 3 10 0 0,0 4 2 0 0,1 3 1 0 0,-1 3 9 0 0,1 2-12 0 0,0 3 14 0 0,0 2-9 0 0,0 3-2 0 0,0 3 1 0 0,0 2-1 0 0,-1 4 4 0 0,1 2 0 0 0,-1 4-14 0 0,0 2 13 0 0,1 4-4 0 0,0 2-4 0 0,-1 2-3 0 0,0 4 1 0 0,0 2-1 0 0,1 3 9 0 0,-1 3 7 0 0,1 3-1 0 0,1 4 5 0 0,-1 2 0 0 0,1 2 4 0 0,0 3 0 0 0,0 2 9 0 0,0 2 40 0 0,0 1 31 0 0,-1 1 64 0 0,1 1 51 0 0,-1 1 20 0 0,0-1 10 0 0,0 0-21 0 0,-1 0-30 0 0,1 0-58 0 0,-1-1-57 0 0,0 1-17 0 0,-1-1-11 0 0,1 0 12 0 0,0 1 9 0 0,0 0 7 0 0,-2 0 0 0 0,1 0 6 0 0,0-1-16 0 0,-1-2-23 0 0,0 0-17 0 0,0-2-21 0 0,0-1-2 0 0,-1-3-6 0 0,1-1 6 0 0,-1-2 2 0 0,1-3-10 0 0,-1-2 8 0 0,2-2 2 0 0,-2-3-10 0 0,1-2-6 0 0,0-2-8 0 0,1-3 6 0 0,-1-2-12 0 0,1-3 3 0 0,0-2 8 0 0,-1-2-7 0 0,2-3 3 0 0,-1-3-1 0 0,1-1-5 0 0,-1-3-3 0 0,1-2-13 0 0,-1-1-11 0 0,1-3-3 0 0,1-1-14 0 0,-1-2 22 0 0,1-2-13 0 0,0-2 24 0 0,1-4 12 0 0,1-2 11 0 0,-1-4-1 0 0,0-3 7 0 0,1-6 3 0 0,0-5-1 0 0,0-4 6 0 0,1-6-7 0 0,0-4 3 0 0,1-6-15 0 0,0-4-1 0 0,-1-4-9 0 0,1-5-4 0 0,-1-4-4 0 0,1-3-4 0 0,-1-2-8 0 0,1-1-4 0 0,-2-1-8 0 0,1 0-22 0 0,-1 2-9 0 0,0 1-13 0 0,-1 1 7 0 0,1 3-4 0 0,0 1 10 0 0,-1 1 26 0 0,1 3 7 0 0,0 0 9 0 0,-1 2-14 0 0,1 2-4 0 0,-1 1-9 0 0,-1 1-4 0 0,1 3 5 0 0,0 1 13 0 0,0 1 19 0 0,0 3 5 0 0,-1 3 19 0 0,0 3 1 0 0,0 4 6 0 0,0 4 4 0 0,0 3 0 0 0,0 5 4 0 0,0 3 9 0 0,0 4-7 0 0,0 4 12 0 0,0 2-8 0 0,0 3-2 0 0,0 3-4 0 0,0 3-4 0 0,0 2-4 0 0,0 3 1 0 0,1 4-1 0 0,-1 3 0 0 0,1 4 9 0 0,0 4-2 0 0,1 4 1 0 0,-1 4 0 0 0,0 5 0 0 0,0 2 0 0 0,1 5 0 0 0,-1 1 9 0 0,1 3 7 0 0,0 3 4 0 0,0 2 3 0 0,0 2 15 0 0,0 1-4 0 0,-1 1 16 0 0,1 1-4 0 0,0 1 25 0 0,-1 2 27 0 0,1 0 26 0 0,-1 2 23 0 0,1 0 11 0 0,-1 3 14 0 0,0 0-11 0 0,-1 2-38 0 0,1 0-26 0 0,-2 0-38 0 0,1-1-16 0 0,-1-1-19 0 0,0-1-6 0 0,-1-1-15 0 0,1-1 3 0 0,-1-2 7 0 0,0-2-16 0 0,0-1 5 0 0,-1-1-2 0 0,1-2 0 0 0,-1-1-9 0 0,1-2-3 0 0,0-2 6 0 0,-1-2-3 0 0,1-3 1 0 0,0-2 9 0 0,0-1-11 0 0,1-3 12 0 0,-1-2-8 0 0,1-1-2 0 0,-1-4 6 0 0,0-1-8 0 0,1-3 8 0 0,-1-3-8 0 0,1-3 3 0 0,1-3-20 0 0,-1-3-13 0 0,0-1-6 0 0,0-4-10 0 0,1-2 1 0 0,-1-3 8 0 0,1-5 21 0 0,0-3 18 0 0,0-5-3 0 0,1-6 8 0 0,-1-5-11 0 0,1-6 3 0 0,1-6-20 0 0,0-5 15 0 0,0-6 4 0 0,2-4 18 0 0,0-6-5 0 0,0-3 3 0 0,1-5-5 0 0,0-3-3 0 0,0-3-8 0 0,0-2-8 0 0,0-2-8 0 0,0-2 1 0 0,-2 0-1 0 0,1 0 5 0 0,-1 0-7 0 0,0 2 8 0 0,-1 1 11 0 0,0 1 2 0 0,0 2 14 0 0,-1 1-3 0 0,1 2-3 0 0,0 2 7 0 0,-1 0-8 0 0,0 2-2 0 0,0 1-8 0 0,0 2-4 0 0,1 0 10 0 0,-1 1-8 0 0,0 2 3 0 0,0 1-1 0 0,-1 3 5 0 0,1 3 7 0 0,0 3-6 0 0,0 3 8 0 0,0 4-3 0 0,-1 3 1 0 0,0 4-9 0 0,1 3 2 0 0,0 3 4 0 0,-1 3-7 0 0,1 3 8 0 0,-1 3-8 0 0,1 2 17 0 0,-1 3 0 0 0,0 1 0 0 0,0 3 10 0 0,0 2 3 0 0,0 1-1 0 0,0 3-13 0 0,0 1 4 0 0,1 2-7 0 0,0 2-12 0 0,-1 2-2 0 0,1 3 5 0 0,1 2-8 0 0,0 4 8 0 0,-1 3-3 0 0,1 2 10 0 0,0 5-7 0 0,0 3-11 0 0,0 4 12 0 0,1 4-4 0 0,0 5-4 0 0,-1 3 7 0 0,0 3-3 0 0,0 3 6 0 0,0 3 7 0 0,-1 3-1 0 0,1 1 10 0 0,0 2 3 0 0,0 1 4 0 0,-1 0 13 0 0,2 1-8 0 0,-2 1 13 0 0,1-1-17 0 0,0 1-32 0 0,-1-1 8 0 0,0 0-5 0 0,-1 1 0 0 0,-1-1 0 0 0,0 0 0 0 0,-1 0 0 0 0,1 0 0 0 0,-1 0 0 0 0,-1-1 0 0 0,1-1 0 0 0,-1 0 0 0 0,-1-1 0 0 0,1 0 0 0 0,-1-2 0 0 0,-1 0 0 0 0,0-1 0 0 0,0-2 0 0 0,0 0 0 0 0,0-2 0 0 0,0 0 0 0 0,-1-2 0 0 0,1 0 0 0 0,0-3 0 0 0,0-2 0 0 0,1-2 0 0 0,-1-1 0 0 0,0-3 0 0 0,0-2 0 0 0,1-3 0 0 0,0-2 0 0 0,0-3 0 0 0,0-3 0 0 0,2-3 0 0 0,0-3 0 0 0,0-3 0 0 0,0-3 0 0 0,1-2 0 0 0,-1-3 0 0 0,1-3 0 0 0,1-4 0 0 0,0-3 0 0 0,2-4 0 0 0,-1-6 0 0 0,1-5 0 0 0,0-6 0 0 0,1-6 0 0 0,1-5 0 0 0,0-7 0 0 0,1-4 0 0 0,1-6 0 0 0,0-4 0 0 0,0-4 0 0 0,0-3 0 0 0,0-4 0 0 0,1-4 0 0 0,-2-1 0 0 0,1-3-9 0 0,-2-2-12 0 0,0-1-2 0 0,-1 1 19 0 0,0-1-12 0 0,-1 2 10 0 0,0 1 2 0 0,1 2 4 0 0,-2 2-1 0 0,2 2 1 0 0,-2 3 14 0 0,1 2-9 0 0,0 4-5 0 0,0 1 1 0 0,-1 4 4 0 0,1 2-11 0 0,-1 2-2 0 0,1 3 1 0 0,0 2 4 0 0,-1 3-2 0 0,0 2 1 0 0,0 3 14 0 0,0 2-13 0 0,0 3 9 0 0,-1 3-3 0 0,1 2 6 0 0,-1 2-7 0 0,1 3-2 0 0,0 2 10 0 0,0 3-3 0 0,-1 0 10 0 0,1 4-7 0 0,-1 0 12 0 0,1 2-26 0 0,-1 1 7 0 0,1 2-3 0 0,0 0 0 0 0,-1 2 0 0 0,0 0 0 0 0,0 1 0 0 0,0 1 0 0 0,0 1 0 0 0,0 1 0 0 0,0 0 0 0 0,0 2 0 0 0,0 0 0 0 0,0 2 0 0 0,0-1 0 0 0,0 2 0 0 0,1 1 0 0 0,0 1 0 0 0,0 3 0 0 0,0 1 0 0 0,0 3 0 0 0,0 1 0 0 0,0 3 0 0 0,0 3 0 0 0,0 2 0 0 0,0 3 0 0 0,0 4 0 0 0,0 2 0 0 0,1 3 0 0 0,-1 4 0 0 0,1 3 0 0 0,0 2 0 0 0,0 4 0 0 0,0 2 0 0 0,0 3 0 0 0,1 4 0 0 0,-1 2 0 0 0,1 2 0 0 0,0 2 0 0 0,-1 2 0 0 0,1 1 0 0 0,-1 3 0 0 0,0 1 0 0 0,0 3 0 0 0,-1 1 0 0 0,0 2 0 0 0,-2 0 0 0 0,1 2 0 0 0,-1-1 0 0 0,-1-1 0 0 0,0 0 0 0 0,-1-2 0 0 0,0-2 0 0 0,-1-2 0 0 0,1-2 0 0 0,-1-4 0 0 0,0-2 0 0 0,0-2 0 0 0,0-3 0 0 0,0-2 0 0 0,0-3 0 0 0,-1-3 0 0 0,1-1 0 0 0,0-3 0 0 0,-1-2 0 0 0,1-3 0 0 0,0-2 0 0 0,0-3 0 0 0,0-3 0 0 0,1-3 0 0 0,0-3 0 0 0,1-2 0 0 0,0-4 0 0 0,1-2 0 0 0,-1-3 0 0 0,0-2 0 0 0,1-4 0 0 0,0-2 0 0 0,1-3 0 0 0,0-4 0 0 0,0-3 0 0 0,2-5 0 0 0,-1-5 0 0 0,1-5 0 0 0,2-6 0 0 0,-1-4 0 0 0,2-6 0 0 0,0-5 0 0 0,0-5 0 0 0,1-4 0 0 0,0-4 0 0 0,0-4 0 0 0,0-4 0 0 0,0-2 0 0 0,0-4 0 0 0,0-2 0 0 0,-1-3 0 0 0,0-3 0 0 0,-1-2 0 0 0,0-1 0 0 0,0 0 0 0 0,-1 0 0 0 0,0 1 0 0 0,-1 0 0 0 0,0 2 0 0 0,0 2 0 0 0,0 1 0 0 0,-1 3 0 0 0,0 2 0 0 0,0 2 0 0 0,-1 2 0 0 0,0 3 0 0 0,0 1 0 0 0,0 2 0 0 0,0 3 0 0 0,0 2 0 0 0,0 2 0 0 0,0 3 0 0 0,0 4 0 0 0,0 2 0 0 0,0 4 0 0 0,0 4 0 0 0,0 3 0 0 0,0 3 0 0 0,-1 4 0 0 0,0 3 0 0 0,1 3 0 0 0,-1 2 0 0 0,1 3 0 0 0,-1 2 0 0 0,1 2 0 0 0,0 2 0 0 0,0 2 0 0 0,0 1 0 0 0,0 1 0 0 0,0 1 0 0 0,0 0 0 0 0,0 2 0 0 0,0 0 0 0 0,0 0 0 0 0,0 1 0 0 0,0 1 0 0 0,0-1 0 0 0,0 1 0 0 0,0 0 0 0 0,0 0 0 0 0,0 0 0 0 0,0 1 0 0 0,0 0 0 0 0,0-1 0 0 0,1 2 0 0 0,0-1 0 0 0,-1 1 0 0 0,1 1 0 0 0,0 0 0 0 0,-1 0 0 0 0,1 1 0 0 0,0-1 0 0 0,0-1 0 0 0,1 0 0 0 0,-2 0 0 0 0,1-1 0 0 0,0 0 0 0 0,-1 0 0 0 0,0 0 0 0 0,0-1 0 0 0,0 1 0 0 0,0-1 0 0 0,0 1 0 0 0,0-1 0 0 0,0 0 0 0 0,0 0 0 0 0,0-1 0 0 0,0 1 0 0 0,0-1 0 0 0,0 0 0 0 0,0 0 0 0 0,0 0 0 0 0,0 1 0 0 0,0-1 0 0 0,0 0 0 0 0,0 0 0 0 0,0 0 0 0 0,0-1 0 0 0,0 1 0 0 0,0-1 0 0 0,0 1 0 0 0,0-1 0 0 0,0 0 0 0 0,0 1 0 0 0,0 0 0 0 0,0-1 0 0 0,0 1 0 0 0,0 0 0 0 0,0 0 0 0 0,0 1 0 0 0,0-1 0 0 0,0 1 0 0 0,0 0 0 0 0,0 0 0 0 0,0 0 0 0 0,0 0 0 0 0,0 0 0 0 0,0-1 0 0 0,0 0 0 0 0,0 0 0 0 0,0-1 0 0 0,0 1 0 0 0,0-1 0 0 0,0 0 0 0 0,0 0 0 0 0,0-1 0 0 0,0 1 0 0 0,0 0 0 0 0,0-2 0 0 0,0 1 0 0 0,0-1 0 0 0,0 0 0 0 0,1-1 0 0 0,-1 0 0 0 0,1 0 0 0 0,0-1 0 0 0,-1 0 0 0 0,0 1 0 0 0,0 0 0 0 0,0 1 0 0 0,0 0 0 0 0,0 1 0 0 0,0 1 0 0 0,0 0 0 0 0,0 0 0 0 0,0 2 0 0 0,0 0 0 0 0,0 0 0 0 0,0 1 0 0 0,0 1 0 0 0,-1 1 0 0 0,0 1 0 0 0,1 1 0 0 0,-1 1 0 0 0,1 2 0 0 0,-1 1 0 0 0,0 1 0 0 0,0 1 0 0 0,0 1 0 0 0,-1 1 0 0 0,2 0 0 0 0,-1 0 0 0 0,1-1 0 0 0,0 0 0 0 0,0-1 0 0 0,0-1 0 0 0,0-2 0 0 0,0-1 0 0 0,0-1 0 0 0,1-2 0 0 0,-1-3 0 0 0,1-1 0 0 0,0-2 0 0 0,0-3 0 0 0,0-2 0 0 0,0-3 0 0 0,0-3 0 0 0,-1-2 0 0 0,0-1 0 0 0,1-1 0 0 0,-1-2 0 0 0,1 1 0 0 0,0-2 0 0 0,-1 2 0 0 0,0-1 0 0 0,0 1 0 0 0,0 2 0 0 0,0 1 0 0 0,0 1 0 0 0,0 2 0 0 0,0 3 0 0 0,0 1 0 0 0,0 2 0 0 0,0 1 0 0 0,0 3 0 0 0,0 1 0 0 0,0 3 0 0 0,0 2 0 0 0,0 3 0 0 0,0 3 0 0 0,0 2 0 0 0,0 3 0 0 0,0 1 0 0 0,0 2 0 0 0,0 1 0 0 0,0 0 0 0 0,1 0 0 0 0,0 0 0 0 0,-1-1 0 0 0,1-2 0 0 0,-1-1 0 0 0,1-3 0 0 0,-1-1 0 0 0,0-3 0 0 0,0-2 0 0 0,0-2 0 0 0,-1-3 0 0 0,0-2 0 0 0,1-3 0 0 0,-2-3 0 0 0,1-3 0 0 0,0-1 0 0 0,-2-3 0 0 0,1-2 0 0 0,-1-1 0 0 0,0-1 0 0 0,-1 0 0 0 0,1 0 0 0 0,-1 1 0 0 0,0 1 0 0 0,1 1 0 0 0,0 3 0 0 0,1 0 0 0 0,0 3 0 0 0,0 1 0 0 0,0 2 0 0 0,1 3 0 0 0,-1 1 0 0 0,1 2 0 0 0,0 2 0 0 0,-1 3 0 0 0,1 1 0 0 0,0 3 0 0 0,-1 2 0 0 0,1 0 0 0 0,0 2 0 0 0,0-1 0 0 0,0 1 0 0 0,0 0 0 0 0,0-1 0 0 0,0 0 0 0 0,0-2 0 0 0,0-2 0 0 0,1-1 0 0 0,0-1 0 0 0,-1-1 0 0 0,0-2 0 0 0,0-1 0 0 0,1-1 0 0 0,-1-1 0 0 0,1-2 0 0 0,-2 0 0 0 0,1-2 0 0 0,-1-1 0 0 0,1-1 0 0 0,-2-2 0 0 0,2 0 0 0 0,-1 0 0 0 0,0-1 0 0 0,1 0 0 0 0,-1 1 0 0 0,0-1 0 0 0,0 1 0 0 0,1 0 0 0 0,-1 1 0 0 0,1 1 0 0 0,0-1 0 0 0,0 2 0 0 0,0 0 0 0 0,0 1 0 0 0,0 1 0 0 0,0 0 0 0 0,1 1 0 0 0,0 0 0 0 0,0 0 0 0 0,0 1 0 0 0,0-1 0 0 0,0 0 0 0 0,0 0 0 0 0,0 0 0 0 0,0-1 0 0 0,0-1 0 0 0,0-1 0 0 0,0 0 0 0 0,0-2 0 0 0,0 0 0 0 0,0-1 0 0 0,0 0 0 0 0,0 0 0 0 0,0 0 0 0 0,0 1 0 0 0,0-1 0 0 0,0 2 0 0 0,0 0 0 0 0,0 1 0 0 0,0 0 0 0 0,0 2 0 0 0,0 0 0 0 0,0 1 0 0 0,0 1 0 0 0,0 0 0 0 0,0 1 0 0 0,0 0 0 0 0,0 1 0 0 0,0 0 0 0 0,0 1 0 0 0,0 1 0 0 0,0 1 0 0 0,0 0 0 0 0,0 0 0 0 0,0 2 0 0 0,0-1 0 0 0,1 2 0 0 0,-1-1 0 0 0,1 1 0 0 0,0-1 0 0 0,-1 0 0 0 0,0 0 0 0 0,0-1 0 0 0,1-1 0 0 0,-1-1 0 0 0,-1 0 0 0 0,1-1 0 0 0,0-1 0 0 0,0 0 0 0 0,0-1 0 0 0,1 0 0 0 0,0 0 0 0 0,-1 0 0 0 0,1-1 0 0 0,0 0 0 0 0,-1 1 0 0 0,0 0 0 0 0,0-1 0 0 0,0 1 0 0 0,0 0 0 0 0,0 1 0 0 0,0-1 0 0 0,1 1 0 0 0,-1 0 0 0 0,2 1 0 0 0,-1 2 0 0 0,1 0 0 0 0,-1 1 0 0 0,2 1 0 0 0,-1 2 0 0 0,2 2 0 0 0,-1 1 0 0 0,1 1 0 0 0,0 3 0 0 0,1 0 0 0 0,-1 2 0 0 0,1 1 0 0 0,0 1 0 0 0,0 0 0 0 0,0 2 0 0 0,1 1 0 0 0,-1 0 0 0 0,0 1 0 0 0,0-1 0 0 0,-1 1 0 0 0,1-1 0 0 0,-1 0 0 0 0,0-2 0 0 0,0 0 0 0 0,-1 0 0 0 0,1-1 0 0 0,-1-1 0 0 0,1 0 0 0 0,-2 0 0 0 0,1 0 0 0 0,0 0 0 0 0,-1 0 0 0 0,0 1 0 0 0,-1 0 0 0 0,0-1 0 0 0,0 1 0 0 0,0 1 0 0 0,1 0 0 0 0,-1 0 0 0 0,-1 0 0 0 0,1 0 0 0 0,-1 0 0 0 0,0 1 0 0 0,0 0 0 0 0,0 1 0 0 0,-1-1 0 0 0,0 1 0 0 0,0 1 0 0 0,1 0 0 0 0,0 0 0 0 0,-1 0 0 0 0,0 0 0 0 0,0 0 0 0 0,1 0 0 0 0,-1 2 0 0 0,1-1 0 0 0,0 1 0 0 0,0-1 0 0 0,-1 1 0 0 0,1 1 0 0 0,-1 0 0 0 0,0 1 0 0 0,-1-1 0 0 0,2 1 0 0 0,-1-1 0 0 0,0 1 0 0 0,0 0 0 0 0,1-1 0 0 0,-1-1 0 0 0,0 1 0 0 0,1-1 0 0 0,-1 0 0 0 0,0 0 0 0 0,0-3 0 0 0,-1 0 0 0 0,1-1 0 0 0,0-2 0 0 0,1-2 0 0 0,-1-2 0 0 0,0-2 0 0 0,0-3 0 0 0,1-2 0 0 0,-1-1 0 0 0,1-3 0 0 0,0-2 0 0 0,0-2 0 0 0,0-2 0 0 0,0-2 0 0 0,0-3 0 0 0,0-2 0 0 0,0-3 0 0 0,0-4 0 0 0,0-1 0 0 0,0-3 0 0 0,0-2 0 0 0,0-2 0 0 0,0-1 0 0 0,0-1 0 0 0,0 0 0 0 0,0-3 0 0 0,0 1 0 0 0,0-1 0 0 0,0-1 0 0 0,0 0 0 0 0,0 1 0 0 0,0 0 0 0 0,0 0 0 0 0,0 2 0 0 0,0 0 0 0 0,0 2 0 0 0,0 1 0 0 0,0 3 0 0 0,0 1 0 0 0,0 2 0 0 0,0 2 0 0 0,0 1 0 0 0,0 3 0 0 0,-1 2 0 0 0,0 2 0 0 0,0 2 0 0 0,1 1-14 0 0,0 2-10 0 0,0 2 2 0 0,0 0 3 0 0,0 2 12 0 0,0 1 2 0 0,0 1-9 0 0,0 1 8 0 0,0 2 6 0 0,0 2-1 0 0,0 2 1 0 0,0 1 5 0 0,0 3 7 0 0,0 1-10 0 0,0 3 8 0 0,0 2 2 0 0,0 1-1 0 0,-1 3-4 0 0,0 1 11 0 0,1 2-8 0 0,-1 2 12 0 0,1 1-22 0 0,-1 2 2 0 0,1 2-1 0 0,0 1-1 0 0,0 1 0 0 0,0 1 0 0 0,0 2 0 0 0,0 0 0 0 0,0 1 0 0 0,0 0 0 0 0,0-1 0 0 0,-1 1 0 0 0,-1-1 0 0 0,1 0 0 0 0,-1 0 0 0 0,1-1 0 0 0,-1 0 0 0 0,1-1 0 0 0,-1 0 0 0 0,0-2 0 0 0,1-1 0 0 0,-1-1 0 0 0,0-2 0 0 0,0-2 0 0 0,1-2 0 0 0,-1-2 0 0 0,1-2 0 0 0,0-2 0 0 0,0-1 0 0 0,0-3 0 0 0,0-2 0 0 0,-1-3 0 0 0,1-2 0 0 0,0-1 0 0 0,0-3 0 0 0,1-2 0 0 0,-1-1 0 0 0,1-2 0 0 0,0-2 0 0 0,-1-2-28 0 0,0-2 17 0 0,1-2 3 0 0,-1-3 8 0 0,1-2-6 0 0,0-2 8 0 0,0-2-3 0 0,0-2 1 0 0,0-1-5 0 0,0-2-7 0 0,1 0 6 0 0,-1-1-3 0 0,1 0-13 0 0,0 0 13 0 0,-1 1-18 0 0,1 2 19 0 0,0 0-15 0 0,0 3 4 0 0,-1 1 4 0 0,1 2-11 0 0,-1 3-2 0 0,0 2-4 0 0,0 2 1 0 0,0 1-6 0 0,0 3 7 0 0,0 2 6 0 0,0 3 8 0 0,0 2 4 0 0,0 3 8 0 0,-1 3 8 0 0,1 2 4 0 0,-1 4 8 0 0,0 2 4 0 0,1 3 4 0 0,0 1 4 0 0,-1 2-6 0 0,0 2 3 0 0,0 0-6 0 0,-1 1-3 0 0,0 1-4 0 0,1 0 1 0 0,-2 0-1 0 0,1-2-5 0 0,-1 0 2 0 0,1-2 8 0 0,0-2-21 0 0,-1-3 7 0 0,1-1-12 0 0,0-4-3 0 0,0-3 1 0 0,0-2-6 0 0,0-3-3 0 0,0-3 6 0 0,1-2 6 0 0,-1-3-1 0 0,0-3 1 0 0,0-4-9 0 0,0-2 2 0 0,0-2-10 0 0,0-4-7 0 0,0-1 6 0 0,1-2-12 0 0,-1-1-2 0 0,1-1 6 0 0,-1 0-17 0 0,0-1-14 0 0,0 1-5 0 0,1 0-24 0 0,-1 1-14 0 0,1 2-20 0 0,-1 0-2 0 0,0 3 8 0 0,1 1 2 0 0,-1 2 22 0 0,1 3 32 0 0,0 2 16 0 0,0 2 22 0 0,1 1 6 0 0,-1 4 1 0 0,0 1 15 0 0,0 3-13 0 0,0 2 13 0 0,-1 3 11 0 0,1 3 2 0 0,0 2 9 0 0,-1 1-6 0 0,0 3 12 0 0,0 2 2 0 0,0 2-15 0 0,0 1 10 0 0,-1 1-9 0 0,0 2 17 0 0,0 1-5 0 0,-1 1 2 0 0,1-1 5 0 0,-1 1-2 0 0,1 0-4 0 0,-1-1-3 0 0,1-1-18 0 0,0-1 0 0 0,0-2-10 0 0,0-2 1 0 0,0-2 4 0 0,1-3-2 0 0,-1-2 10 0 0,2-2 3 0 0,-2-3-15 0 0,2-2 0 0 0,0-3-5 0 0,-1-2 6 0 0,0-2-3 0 0,1-3 1 0 0,-2-2 14 0 0,2-3-9 0 0,-1-2 4 0 0,0-2-6 0 0,1-2-7 0 0,0-1 1 0 0,0-1-6 0 0,1-1 11 0 0,-1 0-8 0 0,0-1 8 0 0,0 1 6 0 0,1 0-6 0 0,0 0 8 0 0,0 1-3 0 0,0 1-8 0 0,0 0 21 0 0,0 2-16 0 0,0 1 14 0 0,0 2-3 0 0,0 1 6 0 0,0 2-2 0 0,0 1-13 0 0,0 2 23 0 0,0 0-8 0 0,0 2 8 0 0,0 1-7 0 0,0 2-6 0 0,0 0-4 0 0,0 2 1 0 0,0 2-6 0 0,0 1 2 0 0,0 2-1 0 0,0 1 14 0 0,0 2-4 0 0,0 0 2 0 0,0 3-5 0 0,-1 0 11 0 0,1 1-8 0 0,-2 1-2 0 0,1 1 6 0 0,-1 1-3 0 0,0 0-4 0 0,0 1 7 0 0,0 1-3 0 0,0 0 1 0 0,0 0-9 0 0,0-1 2 0 0,0-1 4 0 0,0-1-11 0 0,0-2 3 0 0,1-3-1 0 0,-1-1 9 0 0,2-3-2 0 0,-1-2 1 0 0,0-1 14 0 0,0-3-13 0 0,1-1 13 0 0,-1-2-3 0 0,1-4 1 0 0,0-2-5 0 0,0-2-7 0 0,0-4 1 0 0,0-2-6 0 0,1-2-7 0 0,0-2-13 0 0,-1-1 12 0 0,1-1-18 0 0,-1 0 14 0 0,0 1-9 0 0,0 0 12 0 0,0 1 2 0 0,0 1-6 0 0,1 2 12 0 0,0 1-8 0 0,-1 2 3 0 0,1 3 4 0 0,-1 1 3 0 0,1 2 8 0 0,-1 2-1 0 0,0 2 6 0 0,0 2 3 0 0,0 3-1 0 0,0 2-4 0 0,0 2-3 0 0,0 3 10 0 0,-1 2-3 0 0,0 2-4 0 0,1 2 7 0 0,-1 2-8 0 0,0 2 8 0 0,-1 1-12 0 0,1 2 8 0 0,-1 0 2 0 0,-1 1-15 0 0,1 0 10 0 0,0 0-4 0 0,0 0-4 0 0,0-1-3 0 0,-1 0-4 0 0,0-2 10 0 0,0-1-3 0 0,1-2-8 0 0,0-1 2 0 0,0-2-6 0 0,0-3 2 0 0,1-1 4 0 0,1-2 3 0 0,-1-2 8 0 0,0-2 4 0 0,0-1 8 0 0,0-2 4 0 0,1-1-10 0 0,0-3 3 0 0,0-2-20 0 0,0-2 6 0 0,0-4-8 0 0,0-3-7 0 0,1-3 1 0 0,-1-3-10 0 0,1-2 7 0 0,0-2-3 0 0,-1-1 6 0 0,1-2-11 0 0,0 0 3 0 0,0 0-10 0 0,-1 1-3 0 0,1 1 1 0 0,-1 1 4 0 0,0 2 12 0 0,0 2-3 0 0,0 3 11 0 0,0 2 17 0 0,0 3 4 0 0,0 2 10 0 0,0 2-6 0 0,0 3 8 0 0,0 2 6 0 0,0 2-10 0 0,0 1-2 0 0,0 2 6 0 0,1 1-8 0 0,-1 2 3 0 0,1 1-10 0 0,0 0 7 0 0,-1 1-3 0 0,0 1-13 0 0,0-1 9 0 0,0 0-18 0 0,-1 0 5 0 0,0 0-2 0 0,1 0 0 0 0,-1 1 0 0 0,1-1-5 0 0,-1 0 11 0 0,0-1 2 0 0,1 0-6 0 0,-1 0-2 0 0,1-2-4 0 0,-1 0 1 0 0,1 0-1 0 0,0-1 5 0 0,0-1-11 0 0,0 0 8 0 0,0-1 2 0 0,0-1 8 0 0,0 0-10 0 0,-1-1 3 0 0,0-1 4 0 0,1 0 3 0 0,-1-2-10 0 0,1 0 3 0 0,-1 0-1 0 0,0-2-14 0 0,1 0 4 0 0,-1-1-7 0 0,1 0 7 0 0,-1 0-3 0 0,1 0 1 0 0,0 1 9 0 0,0-1-2 0 0,0 1-4 0 0,0-1-3 0 0,0 2 6 0 0,0 0 6 0 0,0 0-1 0 0,0 2 6 0 0,0 0 3 0 0,0 2-1 0 0,0-1 1 0 0,0 2 0 0 0,0 1 5 0 0,0 1-7 0 0,0 0-2 0 0,0 2 15 0 0,0 1-14 0 0,0 1 9 0 0,0 1 2 0 0,0 1-1 0 0,0 0 15 0 0,0 1-18 0 0,0 1 11 0 0,0-1-4 0 0,0 0-8 0 0,0-1 7 0 0,0 0-8 0 0,0-1 3 0 0,0 0-6 0 0,0-1-3 0 0,0 0 1 0 0,0-2-1 0 0,0 0 9 0 0,0-1-11 0 0,0-1 8 0 0,0 0-8 0 0,0-2 8 0 0,0-1-12 0 0,-1 0 3 0 0,0-2-1 0 0,1 0-5 0 0,-1-1 7 0 0,1-2-3 0 0,0 0-4 0 0,0 0 2 0 0,0 0 4 0 0,0-1-2 0 0,0 0 1 0 0,0 0-5 0 0,0-1 2 0 0,0 1 8 0 0,0-1-7 0 0,0 0 3 0 0,0 1-1 0 0,0 0 0 0 0,0 0 5 0 0,0 2 3 0 0,0-1 4 0 0,0 2-6 0 0,0 0 12 0 0,0 2-8 0 0,0 0-6 0 0,0 0-4 0 0,0 1 1 0 0,0 1-10 0 0,0 0-21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6:16.189"/>
    </inkml:context>
    <inkml:brush xml:id="br0">
      <inkml:brushProperty name="width" value="0.1" units="cm"/>
      <inkml:brushProperty name="height" value="0.1" units="cm"/>
      <inkml:brushProperty name="color" value="#AE198D"/>
      <inkml:brushProperty name="inkEffects" value="galaxy"/>
      <inkml:brushProperty name="anchorX" value="26452.12891"/>
      <inkml:brushProperty name="anchorY" value="-1326.70447"/>
      <inkml:brushProperty name="scaleFactor" value="0.5"/>
    </inkml:brush>
  </inkml:definitions>
  <inkml:trace contextRef="#ctx0" brushRef="#br0">975 35 116 0 0,'7'-3'4678'0'0,"-3"2"-2933"0"0,2-1-95 0 0,0-1-46 0 0,1 1 9 0 0,0-2 52 0 0,-1 1-5 0 0,0 0-78 0 0,-1 1-104 0 0,0 0-171 0 0,0 0-248 0 0,-1 0-249 0 0,-1 1-174 0 0,0-1-135 0 0,3-1 1732 0 0,-7 4-1932 0 0,-1-1 37 0 0,-2 1 39 0 0,0 0 39 0 0,-3 1 35 0 0,-2 0 19 0 0,-1 1-11 0 0,-3 1-7 0 0,-2 1-3 0 0,-3 1 0 0 0,-4 1 3 0 0,-3 2-5 0 0,-3 1 11 0 0,-3 2 1 0 0,-2 2-27 0 0,-2 2-29 0 0,-2 1-36 0 0,0 3-21 0 0,-2 2-26 0 0,-1 1-5 0 0,0 1-58 0 0,0 1-293 0 0,0 2 80 0 0,-1 0-44 0 0,0 0 0 0 0,1 0 0 0 0,-1 1 0 0 0,2-1 0 0 0,0-1 0 0 0,1-1 0 0 0,3 0 0 0 0,2-2 0 0 0,2-3 0 0 0,3-1 0 0 0,2-2 0 0 0,4-2 0 0 0,3-1-831 0 0,1-3-355 0 0,4-2-257 0 0,3-1-287 0 0,3-3-362 0 0,77-22-23251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6:16.939"/>
    </inkml:context>
    <inkml:brush xml:id="br0">
      <inkml:brushProperty name="width" value="0.1" units="cm"/>
      <inkml:brushProperty name="height" value="0.1" units="cm"/>
      <inkml:brushProperty name="color" value="#AE198D"/>
      <inkml:brushProperty name="inkEffects" value="galaxy"/>
      <inkml:brushProperty name="anchorX" value="27991.39844"/>
      <inkml:brushProperty name="anchorY" value="-1243.72986"/>
      <inkml:brushProperty name="scaleFactor" value="0.5"/>
    </inkml:brush>
  </inkml:definitions>
  <inkml:trace contextRef="#ctx0" brushRef="#br0">303 0 336 0 0,'-6'3'16920'0'0,"3"-1"-15968"0"0,-1 1-59 0 0,0 1-74 0 0,0 1-121 0 0,-2 1-91 0 0,-1 1-89 0 0,-1 2-66 0 0,-1 1-30 0 0,-2 2-20 0 0,1 2 20 0 0,-2 1-18 0 0,-1 3 10 0 0,-1 0-3 0 0,0 2-22 0 0,-2 0-54 0 0,0 1-47 0 0,1 0-57 0 0,-1 0-60 0 0,1 0-54 0 0,0-1-43 0 0,1-2-32 0 0,1 0-29 0 0,1-2-85 0 0,1 0-129 0 0,2-2-212 0 0,0-2-289 0 0,2-1-409 0 0,2-1-483 0 0,0-3-558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26:17.504"/>
    </inkml:context>
    <inkml:brush xml:id="br0">
      <inkml:brushProperty name="width" value="0.1" units="cm"/>
      <inkml:brushProperty name="height" value="0.1" units="cm"/>
      <inkml:brushProperty name="color" value="#AE198D"/>
      <inkml:brushProperty name="inkEffects" value="galaxy"/>
      <inkml:brushProperty name="anchorX" value="28892.63086"/>
      <inkml:brushProperty name="anchorY" value="-998.7561"/>
      <inkml:brushProperty name="scaleFactor" value="0.5"/>
    </inkml:brush>
  </inkml:definitions>
  <inkml:trace contextRef="#ctx0" brushRef="#br0">795 122 1000 0 0,'-18'23'18941'0'0,"15"-22"-18072"0"0,0 1-142 0 0,0-1-52 0 0,-1 0-28 0 0,-1 0 15 0 0,-1 0-9 0 0,-1 0 8 0 0,-1-1-11 0 0,-1 0 13 0 0,-2-1 51 0 0,-1 0 19 0 0,-3-1 27 0 0,-2 0-4 0 0,-1-1 27 0 0,-3 0 22 0 0,-2-1-28 0 0,-2-1-13 0 0,-3-1-282 0 0,-1 0-528 0 0,-3-1 133 0 0,-2 0-87 0 0,0-1 0 0 0,-1-1 0 0 0,0 1 0 0 0,0 0 0 0 0,0 0 0 0 0,2 1 0 0 0,0-1 0 0 0,3 1 0 0 0,1 0 0 0 0,2 1 0 0 0,3 1 0 0 0,1 0 0 0 0,4 0 0 0 0,2 1 0 0 0,2 1 0 0 0,4 0 0 0 0,1 1-803 0 0,2 0-708 0 0,2 1-71 0 0,2 1-360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2:06.92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14 1 604 0 0,'3'5'22649'0'0,"-3"-3"-22191"0"0,-1-1-37 0 0,0 1-55 0 0,1 0-13 0 0,-1 0-25 0 0,1 0-25 0 0,0 1-9 0 0,-1 1-32 0 0,1 0-22 0 0,-2 1-28 0 0,1 2-19 0 0,0 0-2 0 0,0 2 2 0 0,-1 2 17 0 0,0 1 19 0 0,1 3 28 0 0,0 2 32 0 0,0 2 31 0 0,1 2 18 0 0,-1 4 50 0 0,1 2 31 0 0,1 2 32 0 0,1 3 33 0 0,-1 3 4 0 0,1 2-6 0 0,0 3-11 0 0,1 3-53 0 0,0 2-23 0 0,0 4-395 0 0,1 2 48 0 0,0 4-39 0 0,0 3-9 0 0,0 1 0 0 0,0 3 0 0 0,0 1 0 0 0,-1 1 0 0 0,1-1 0 0 0,-1 1 0 0 0,0 1 0 0 0,1-1 0 0 0,-1 0 0 0 0,0-1 0 0 0,1-1 0 0 0,-1 0 0 0 0,0-1 0 0 0,1-1 0 0 0,-2-1 0 0 0,0-1 0 0 0,0-1 0 0 0,0-2 0 0 0,0-3 0 0 0,-1-2 0 0 0,0-4 0 0 0,0-3 0 0 0,-1-4 0 0 0,0-5 0 0 0,0-3 0 0 0,0-4 0 0 0,0-5 0 0 0,0-2 0 0 0,0-5 0 0 0,0-2 0 0 0,0-3 0 0 0,0-1 0 0 0,0-3 0 0 0,0-1 0 0 0,0-2 0 0 0,0-1 0 0 0,0-1 0 0 0,0 0 0 0 0,0-2 0 0 0,0-1 0 0 0,0-2 0 0 0,0-2 0 0 0,0-2 0 0 0,0-3 0 0 0,0-3 0 0 0,0-4 0 0 0,1-5 0 0 0,0-3 0 0 0,1-6 0 0 0,0-4 0 0 0,0-4 0 0 0,-1-5 0 0 0,1-4 0 0 0,-1-2 0 0 0,0-3 0 0 0,-2-3 0 0 0,1-2 0 0 0,-1 0 0 0 0,-1-2 0 0 0,-1 1 0 0 0,0-1 0 0 0,0 0 0 0 0,-1 0 0 0 0,0 1 0 0 0,0 0 0 0 0,0 1 0 0 0,-1 1-863 0 0,1 1-216 0 0,0 2-131 0 0,-1-8-1921 0 0,1 3 1898 0 0,-1 3-944 0 0,1 4-64 0 0,1 5-418 0 0,0 5-483 0 0,1 6-236 0 0,0 3 101 0 0,2 6 288 0 0,-1 2 455 0 0,1 4 619 0 0,0 5 1165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2:58.594"/>
    </inkml:context>
    <inkml:brush xml:id="br0">
      <inkml:brushProperty name="width" value="0.1" units="cm"/>
      <inkml:brushProperty name="height" value="0.1" units="cm"/>
      <inkml:brushProperty name="color" value="#AE198D"/>
      <inkml:brushProperty name="inkEffects" value="galaxy"/>
      <inkml:brushProperty name="anchorX" value="3735.45239"/>
      <inkml:brushProperty name="anchorY" value="-13715.11719"/>
      <inkml:brushProperty name="scaleFactor" value="0.5"/>
    </inkml:brush>
  </inkml:definitions>
  <inkml:trace contextRef="#ctx0" brushRef="#br0">80 166 464 0 0,'0'-5'7792'0'0,"0"4"-7461"0"0,0 0-59 0 0,0-1-47 0 0,0 0-53 0 0,0 0-56 0 0,0 0-5 0 0,0 0 23 0 0,-2-2 1618 0 0,1 5-1228 0 0,0 1 18 0 0,-1 2-14 0 0,1 1-17 0 0,-1 1-10 0 0,0 2 1 0 0,0 2 36 0 0,1 2 40 0 0,-1 1 4 0 0,1 3 19 0 0,0 2-13 0 0,0 3-4 0 0,1 2-22 0 0,-1 2-36 0 0,1 3 3 0 0,1 3-18 0 0,-1 2-2 0 0,1 2-23 0 0,0 3-14 0 0,-1 2-16 0 0,1 2-39 0 0,0 1-24 0 0,0 2-52 0 0,1 2-50 0 0,-1 2-46 0 0,1 1-53 0 0,0 2-52 0 0,-1 2-48 0 0,1 2-29 0 0,0 0 12 0 0,-1 2 15 0 0,0 0 27 0 0,1 0 60 0 0,0 1 46 0 0,0-2 48 0 0,0-1-7 0 0,1-1-15 0 0,-1-2-40 0 0,1-2-47 0 0,0-2-41 0 0,0-2-45 0 0,0-2-25 0 0,0-3-17 0 0,1-1-4 0 0,-1-3-25 0 0,0-2 6 0 0,1-3-12 0 0,-1-3 2 0 0,1-2-1 0 0,-1-4 0 0 0,0-2-4 0 0,-1-5-4 0 0,0-2-9 0 0,0-5 2 0 0,-1-3-15 0 0,0-4 4 0 0,-1-4 3 0 0,0-4-6 0 0,0-5 1 0 0,-1-4-9 0 0,0-5-7 0 0,0-5-22 0 0,0-4-18 0 0,-1-5-1 0 0,0-4-12 0 0,-1-3 7 0 0,1-3 2 0 0,-1-3 32 0 0,1-3 5 0 0,0-1 25 0 0,0-1-1 0 0,0-2 21 0 0,-1-1-5 0 0,0-2 3 0 0,1 0 0 0 0,-1-1 0 0 0,1 0-9 0 0,-1 0-2 0 0,0 1 4 0 0,-1 1-16 0 0,1 1 5 0 0,-1 2-2 0 0,1 2 0 0 0,-1 2 24 0 0,1 1-3 0 0,0 2 12 0 0,1 2 2 0 0,0 3 0 0 0,0 1 15 0 0,0 3-18 0 0,0 3 16 0 0,1 2-10 0 0,0 1 2 0 0,0 3 0 0 0,0 2 0 0 0,0 1 14 0 0,1 2-13 0 0,-1 1 18 0 0,1 2-9 0 0,0 1 12 0 0,0 1-4 0 0,0 0 7 0 0,0 2 8 0 0,0 0-7 0 0,0 1 2 0 0,0 2-4 0 0,0-1 0 0 0,0 2-9 0 0,1 1-12 0 0,0 0-6 0 0,-1 2 5 0 0,1 1-3 0 0,-1 1 15 0 0,1 1-13 0 0,-1 2 4 0 0,0 1-1 0 0,0 2-9 0 0,0 1-7 0 0,0 3-8 0 0,1 2-3 0 0,0 3 4 0 0,1 4 3 0 0,-1 2 4 0 0,1 3 32 0 0,0 4 5 0 0,-1 3 20 0 0,1 3 20 0 0,0 3 28 0 0,1 4-1 0 0,-1 2-6 0 0,1 4 8 0 0,0 2-26 0 0,0 2-2 0 0,1 4-19 0 0,-1 2 3 0 0,0 4-2 0 0,0 2 14 0 0,0 3 34 0 0,-1 3 23 0 0,0 2 29 0 0,0 1 0 0 0,0 1 8 0 0,0 1-14 0 0,-1-1-10 0 0,0 1-26 0 0,0-1-36 0 0,0 0-6 0 0,0 0 21 0 0,-1-1 10 0 0,1-2 8 0 0,-1 0 14 0 0,0-1 25 0 0,1-2-2 0 0,0-2-34 0 0,-1-2-16 0 0,1-1-22 0 0,-1-4-24 0 0,0-1-20 0 0,0-4-10 0 0,-1-2-19 0 0,1-3 4 0 0,-1-3-13 0 0,0-3 4 0 0,1-3-12 0 0,0-3 13 0 0,0-4-4 0 0,-1-3-4 0 0,1-3 2 0 0,0-2-6 0 0,0-3-8 0 0,1-2 3 0 0,-1-3-16 0 0,0-1 4 0 0,0-3 7 0 0,-1-1-7 0 0,0-2 12 0 0,1-3 1 0 0,-1-1 19 0 0,1-4 0 0 0,-1-3-3 0 0,1-3 11 0 0,0-4-3 0 0,0-4-13 0 0,-1-5 4 0 0,1-5-7 0 0,-1-4 6 0 0,0-7-11 0 0,0-3-1 0 0,0-5-5 0 0,0-4 1 0 0,-1-2-6 0 0,-1-2-3 0 0,1-1 1 0 0,-1 0 8 0 0,-1 0 7 0 0,0-1 3 0 0,-1 2 15 0 0,0-1 5 0 0,1 1-5 0 0,0 1 7 0 0,-1-1-15 0 0,1 1 4 0 0,0-1-2 0 0,0 0 0 0 0,1-2 4 0 0,0 1-5 0 0,-1-1 2 0 0,1 1-1 0 0,0-1-10 0 0,0 1 8 0 0,0 1-12 0 0,1 1 18 0 0,0 2-2 0 0,-1 1 11 0 0,1 2 2 0 0,0 2 1 0 0,-1 3 4 0 0,1 1-5 0 0,1 2-8 0 0,-1 3-7 0 0,1 3 11 0 0,-1 1-9 0 0,1 3 7 0 0,-1 3 13 0 0,1 2 24 0 0,-1 2 3 0 0,0 3 20 0 0,1 1 1 0 0,-1 2 2 0 0,1 2-10 0 0,0 1-24 0 0,1 2-8 0 0,-1 2-5 0 0,0 1-10 0 0,0 2-2 0 0,1 1 4 0 0,-1 2 8 0 0,1 2 26 0 0,0 0 16 0 0,0 2 26 0 0,0 1 111 0 0,0 3-110 0 0,0 2-20 0 0,0 2-32 0 0,0 3-20 0 0,0 3-8 0 0,0 3-5 0 0,1 3 0 0 0,0 4-6 0 0,-1 3-3 0 0,2 3 10 0 0,0 3-8 0 0,0 4 12 0 0,1 2-3 0 0,0 3 5 0 0,1 3 9 0 0,1 3 16 0 0,-1 2 11 0 0,2 3 12 0 0,-1 2 7 0 0,1 2 9 0 0,0 2-1 0 0,0 1-18 0 0,-1 0-13 0 0,0 1-20 0 0,0-1-2 0 0,1 0-10 0 0,-1-1-8 0 0,0-1-4 0 0,0-1 15 0 0,0 0 0 0 0,0-1 5 0 0,1-1-1 0 0,-1 1 1 0 0,0 0 0 0 0,1 1-14 0 0,-2 0 4 0 0,1 0 3 0 0,-1 1 7 0 0,0-1 13 0 0,-1 0 16 0 0,0-2-4 0 0,0-1-2 0 0,0-2-7 0 0,-1-3-13 0 0,-1-2-6 0 0,0-4-23 0 0,-1-4 5 0 0,0-2-3 0 0,0-4-5 0 0,0-4 2 0 0,0-3-1 0 0,0-3-5 0 0,0-4 2 0 0,0-3-15 0 0,0-3 9 0 0,0-3 1 0 0,0-4-15 0 0,0-3 19 0 0,0-3-1 0 0,0-4 5 0 0,0-5-1 0 0,0-4 6 0 0,0-5 3 0 0,0-6-15 0 0,0-6 5 0 0,0-6-7 0 0,0-5 7 0 0,0-6-8 0 0,0-4-6 0 0,-1-5 15 0 0,1-4 0 0 0,-1-3-5 0 0,0-2 8 0 0,0-3-3 0 0,0-2 6 0 0,-1-2-11 0 0,0-2 3 0 0,-1-1-6 0 0,0-1-3 0 0,0 0 1 0 0,-1-1-10 0 0,0 2 21 0 0,1 1-12 0 0,-2 2 5 0 0,1 2 4 0 0,0 3 12 0 0,0 3-3 0 0,0 3 2 0 0,0 3 0 0 0,2 5 5 0 0,0 3-11 0 0,0 4 3 0 0,0 4 13 0 0,1 4-13 0 0,1 3 27 0 0,-1 4-21 0 0,1 4 2 0 0,0 3 0 0 0,0 4-1 0 0,0 4 5 0 0,0 3-2 0 0,1 3 15 0 0,0 2 24 0 0,0 3 27 0 0,-1 2-1 0 0,1 1 3 0 0,0 3 10 0 0,1 1-25 0 0,0 2-12 0 0,0 2-20 0 0,1 2-11 0 0,0 3-18 0 0,0 2-15 0 0,1 3 12 0 0,-1 3-5 0 0,1 3-8 0 0,0 2 2 0 0,0 2 8 0 0,0 2 3 0 0,0 3 4 0 0,0 1 4 0 0,0 3-6 0 0,1 2 8 0 0,-1 2-17 0 0,-1 3 5 0 0,1 1-2 0 0,-1 4-5 0 0,0 2 2 0 0,0 2 4 0 0,-1 3 3 0 0,0 2 4 0 0,0 2-10 0 0,0 1 3 0 0,-1 0-1 0 0,1 1 0 0 0,-1 1 5 0 0,0 0-2 0 0,0-1 24 0 0,0 1-1 0 0,-1 0 10 0 0,1 2 4 0 0,0-1-1 0 0,-1 1 6 0 0,0 1-44 0 0,0 0 4 0 0,0 1-4 0 0,0 0-1 0 0,0 1 0 0 0,-1-1 0 0 0,0-2 0 0 0,-1-1 0 0 0,1-2 0 0 0,0-3 0 0 0,-1-4 0 0 0,1-3 0 0 0,-1-4 0 0 0,0-4 0 0 0,0-5 0 0 0,1-4 0 0 0,0-5 0 0 0,0-5 0 0 0,0-5 0 0 0,1-5 0 0 0,-1-5 0 0 0,1-7 0 0 0,0-5 0 0 0,1-7 0 0 0,-1-6 0 0 0,1-6 0 0 0,0-8 0 0 0,-1-6 0 0 0,0-6 0 0 0,1-7 0 0 0,-1-6 0 0 0,0-4-5 0 0,0-4-17 0 0,0-3 24 0 0,-1-2-4 0 0,0-2 1 0 0,0 0 6 0 0,0-2-2 0 0,-1-1 10 0 0,0-1-21 0 0,0 0 7 0 0,0-2-3 0 0,-1 1 0 0 0,0-1 5 0 0,0 1-2 0 0,-1 2 1 0 0,1 2 0 0 0,-1 3 14 0 0,1 3-4 0 0,-1 3-12 0 0,0 3 4 0 0,1 4-2 0 0,0 3 0 0 0,1 4 0 0 0,0 4 0 0 0,-1 4 0 0 0,1 3 0 0 0,1 3 0 0 0,-1 4 0 0 0,1 3 0 0 0,0 4 0 0 0,-1 3 0 0 0,1 3 0 0 0,0 3 0 0 0,1 3 0 0 0,0 3 0 0 0,0 1 0 0 0,0 2 0 0 0,0 1 0 0 0,0 1 0 0 0,0 2 0 0 0,0-1 0 0 0,0 2 0 0 0,0 0 0 0 0,0 1 0 0 0,0 0 0 0 0,0 0 0 0 0,0 0 0 0 0,0 1 0 0 0,0 1 0 0 0,0-1 0 0 0,0 1 0 0 0,0 0 0 0 0,0 1 0 0 0,0-1 0 0 0,0 1 0 0 0,0 0 0 0 0,0 0 0 0 0,0 0 0 0 0,0-1 0 0 0,0 1 0 0 0,0-1 0 0 0,0 0 0 0 0,0 0 0 0 0,0 0 0 0 0,0 0 0 0 0,0 0 0 0 0,0 0 0 0 0,0 1 0 0 0,0-1 0 0 0,0 1 0 0 0,0-1 0 0 0,0 1 0 0 0,0 0 0 0 0,0 1 0 0 0,0 1 0 0 0,0 0 0 0 0,1 3 0 0 0,-1 1 0 0 0,2 2 0 0 0,-1 2 0 0 0,1 2 0 0 0,0 1 0 0 0,0 3 0 0 0,0 2 0 0 0,0 2 0 0 0,1 2 0 0 0,0 3 0 0 0,0 2 0 0 0,1 4 0 0 0,0 2 0 0 0,0 4 0 0 0,1 3 0 0 0,0 3 0 0 0,1 3 0 0 0,1 3 0 0 0,-1 4 0 0 0,1 2 0 0 0,-1 4 0 0 0,1 2 0 0 0,-1 1 0 0 0,1 4 0 0 0,0 0 0 0 0,-1 2 0 0 0,0 1 0 0 0,0 1 0 0 0,-1 0 0 0 0,0 2 0 0 0,-1 0 0 0 0,1 1 0 0 0,-1 1 0 0 0,0 0 0 0 0,-1-1 0 0 0,-1 0 0 0 0,0-3 0 0 0,-1-2 0 0 0,-1-4 0 0 0,0-4 0 0 0,-1-5 0 0 0,0-5 0 0 0,0-6 0 0 0,-1-5 0 0 0,1-7 0 0 0,-1-6 0 0 0,0-5 0 0 0,0-6 0 0 0,-1-6 0 0 0,1-6 0 0 0,0-5 0 0 0,0-5 0 0 0,0-7 0 0 0,0-5 0 0 0,0-7 0 0 0,0-7 0 0 0,1-6 0 0 0,1-7 0 0 0,-1-6 0 0 0,1-6 0 0 0,0-4 0 0 0,1-5 0 0 0,0-3 0 0 0,-1-4 0 0 0,1-1 0 0 0,-1-2 0 0 0,-1-1 0 0 0,1-1 0 0 0,-1-1 0 0 0,1-1 0 0 0,-1 0 0 0 0,0 1 0 0 0,0 0 0 0 0,0 1 0 0 0,0 3 0 0 0,0 2 0 0 0,-1 4 0 0 0,1 3 0 0 0,0 4 0 0 0,0 3 0 0 0,0 5 0 0 0,0 2 0 0 0,-1 4 0 0 0,1 3 0 0 0,1 3 0 0 0,-1 2 0 0 0,1 4 0 0 0,0 3 0 0 0,0 2 0 0 0,0 3 0 0 0,0 3 0 0 0,0 3 0 0 0,0 2 0 0 0,0 3 0 0 0,0 3 0 0 0,0 1 0 0 0,0 3 0 0 0,0 1 0 0 0,0 3 0 0 0,0 1 0 0 0,1 1 0 0 0,-1 2 0 0 0,2 1 0 0 0,-1 2 0 0 0,0 2 0 0 0,0 2 0 0 0,1 2 0 0 0,1 4 0 0 0,-1 1 0 0 0,1 4 0 0 0,1 2 0 0 0,-1 4 0 0 0,0 1 0 0 0,2 3 0 0 0,-1 2 0 0 0,0 2 0 0 0,1 2 0 0 0,0 2 0 0 0,1 3 0 0 0,-1 1 0 0 0,0 3 0 0 0,1 3 0 0 0,-1 3 0 0 0,1 3 0 0 0,-1 2 0 0 0,0 4 0 0 0,1 1 0 0 0,-1 2 0 0 0,0 1 0 0 0,0 1 0 0 0,-1 0 0 0 0,-1 1 0 0 0,0-1 0 0 0,-2-1 0 0 0,1 0 0 0 0,-2 0 0 0 0,0-1 0 0 0,-2-2 0 0 0,0 0 0 0 0,0-2 0 0 0,0-2 0 0 0,-1-2 0 0 0,0-3 0 0 0,0-2 0 0 0,0-3 0 0 0,0-2 0 0 0,0-3 0 0 0,0-3 0 0 0,-1-3 0 0 0,1-4 0 0 0,0-4 0 0 0,0-4 0 0 0,1-3 0 0 0,0-6 0 0 0,-1-4 0 0 0,2-6 0 0 0,-1-5 0 0 0,0-6 0 0 0,1-7 0 0 0,0-7 0 0 0,1-5 0 0 0,-1-6 0 0 0,0-6 0 0 0,1-5 0 0 0,-1-5 0 0 0,1-4 0 0 0,0-5 0 0 0,-1-3 0 0 0,-1-4 0 0 0,1-3 0 0 0,-1-3 0 0 0,-1-3 0 0 0,1-2 0 0 0,-2-2 0 0 0,0 0 0 0 0,0-1 0 0 0,-1 1 0 0 0,0 2 0 0 0,0 1 0 0 0,1 2 0 0 0,-1 3 0 0 0,0 2 0 0 0,1 4 0 0 0,0 2 0 0 0,0 3 0 0 0,1 3 0 0 0,-1 4 0 0 0,1 2 0 0 0,1 4 0 0 0,-1 3 0 0 0,1 4 0 0 0,1 3 0 0 0,-1 4 0 0 0,1 4 0 0 0,0 4 0 0 0,0 4 0 0 0,1 3 0 0 0,0 3 0 0 0,0 4 0 0 0,0 2 0 0 0,0 3 0 0 0,0 2 0 0 0,0 1 0 0 0,0 2 0 0 0,1 2 0 0 0,-1 2 0 0 0,1 3 0 0 0,0 2 0 0 0,1 3 0 0 0,0 3 0 0 0,0 2 0 0 0,1 4 0 0 0,-1 2 0 0 0,1 3 0 0 0,0 2 0 0 0,0 3 0 0 0,1 1 0 0 0,-1 3 0 0 0,0 2 0 0 0,1 2 0 0 0,-1 2 0 0 0,0 3 0 0 0,1 3 0 0 0,-1 2 0 0 0,1 3 0 0 0,0 5 0 0 0,1 2 0 0 0,-1 5 0 0 0,1 4 0 0 0,1 4 0 0 0,0 2 0 0 0,0 4 0 0 0,0 1 0 0 0,0 0 0 0 0,0 1 0 0 0,0 0 0 0 0,0-3 0 0 0,1-1 0 0 0,-1-3 0 0 0,-1-3 0 0 0,0-5 0 0 0,0-3 0 0 0,-2-6 0 0 0,0-4 0 0 0,0-6 0 0 0,-2-6 0 0 0,0-5 0 0 0,-1-5 0 0 0,-1-5 0 0 0,0-6-1526 0 0,-3-4-1114 0 0,0-5-834 0 0,-45-81-21413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5:51.650"/>
    </inkml:context>
    <inkml:brush xml:id="br0">
      <inkml:brushProperty name="width" value="0.05" units="cm"/>
      <inkml:brushProperty name="height" value="0.05" units="cm"/>
      <inkml:brushProperty name="color" value="#AE198D"/>
      <inkml:brushProperty name="inkEffects" value="galaxy"/>
      <inkml:brushProperty name="anchorX" value="1736.10779"/>
      <inkml:brushProperty name="anchorY" value="1838.82629"/>
      <inkml:brushProperty name="scaleFactor" value="0.5"/>
    </inkml:brush>
  </inkml:definitions>
  <inkml:trace contextRef="#ctx0" brushRef="#br0">14 393 580 0 0,'-13'5'21587'0'0,"13"-6"-21234"0"0,0 1-22 0 0,1-1-24 0 0,0-1-18 0 0,1 0-26 0 0,0-1-4 0 0,1-1 8 0 0,0 0 0 0 0,1-2 10 0 0,1-1-12 0 0,1-1 4 0 0,1-2-5 0 0,1 0-28 0 0,2-1-10 0 0,0-2-14 0 0,2-1-16 0 0,1 0-12 0 0,1-2-7 0 0,2 0-14 0 0,0 0-20 0 0,1-1-19 0 0,1 0-34 0 0,1 1-25 0 0,1-1-20 0 0,0 1-16 0 0,1 0-17 0 0,-1 1-21 0 0,1 0-14 0 0,-1 0-64 0 0,-1 2-133 0 0,0 1-181 0 0,-1 0-241 0 0,-1 2-295 0 0,-2 0-506 0 0,0 2-580 0 0,-2 1-662 0 0,-2 1-744 0 0,0 1-166 0 0,-3 1 13 0 0,0 1 358 0 0,-2 1 556 0 0,-1 0 755 0 0,-2 1 1559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3:14.748"/>
    </inkml:context>
    <inkml:brush xml:id="br0">
      <inkml:brushProperty name="width" value="0.1" units="cm"/>
      <inkml:brushProperty name="height" value="0.1" units="cm"/>
      <inkml:brushProperty name="color" value="#AE198D"/>
      <inkml:brushProperty name="inkEffects" value="galaxy"/>
      <inkml:brushProperty name="anchorX" value="70.08293"/>
      <inkml:brushProperty name="anchorY" value="-3194.98755"/>
      <inkml:brushProperty name="scaleFactor" value="0.5"/>
    </inkml:brush>
  </inkml:definitions>
  <inkml:trace contextRef="#ctx0" brushRef="#br0">194 0 1140 0 0,'8'16'24446'0'0,"-8"-14"-23935"0"0,-2 0-40 0 0,1 2-49 0 0,0 0-55 0 0,1 2-31 0 0,-1 2-40 0 0,-1 0-46 0 0,0 3-23 0 0,1 1-36 0 0,0 2-12 0 0,1 3-28 0 0,-1 3 5 0 0,1 2 14 0 0,0 3 24 0 0,0 3 26 0 0,1 2 19 0 0,0 4 2 0 0,1 3 12 0 0,0 2 2 0 0,1 3 5 0 0,1 4 5 0 0,-1 2-2 0 0,2 3-8 0 0,-1 4-7 0 0,1 3 6 0 0,0 3-22 0 0,1 1-16 0 0,0 2-188 0 0,1 0-10 0 0,-1 0-9 0 0,0-1-9 0 0,0-1 0 0 0,1-2 0 0 0,-2-1 0 0 0,1-3 0 0 0,-1-1 0 0 0,0-4 0 0 0,0-2 0 0 0,-1-3 0 0 0,0-4 0 0 0,-1-2 0 0 0,-1-4 0 0 0,0-4 0 0 0,-1-3 0 0 0,-1-4 0 0 0,0-3 0 0 0,0-4 0 0 0,0-3 0 0 0,0-4 0 0 0,0-3 0 0 0,-1-4 0 0 0,1-4 0 0 0,0-3-28 0 0,0-5-1 0 0,0-4 3 0 0,0-4-3 0 0,1-5 6 0 0,0-5 17 0 0,1-5 0 0 0,0-5 15 0 0,1-5 2 0 0,0-6-5 0 0,0-4-2 0 0,0-5-18 0 0,-1-4-23 0 0,0-3-28 0 0,-1-3-13 0 0,-1-2-22 0 0,-1-2-2 0 0,-1 2-1 0 0,-1 0 4 0 0,-2 1 26 0 0,1 4 7 0 0,-2 2 28 0 0,0 3 8 0 0,1 3 28 0 0,-1 3 3 0 0,0 3 2 0 0,1 3 10 0 0,-1 3-2 0 0,0 3 6 0 0,1 3-16 0 0,-1 4 5 0 0,1 1-2 0 0,1 4 9 0 0,1 3 3 0 0,-1 2 4 0 0,2 3-1 0 0,0 3 6 0 0,0 3 3 0 0,0 2 4 0 0,1 3-15 0 0,0 1 10 0 0,0 2-23 0 0,1 2-2 0 0,-1 2-10 0 0,1 1-22 0 0,1 1-9 0 0,0 2-13 0 0,0 2 2 0 0,1 1-2 0 0,-1 3 14 0 0,0 1 10 0 0,-1 3 7 0 0,0 2 9 0 0,1 3 4 0 0,-1 3 8 0 0,0 2 22 0 0,0 4 4 0 0,0 2 24 0 0,-1 2 18 0 0,2 4 39 0 0,0 2 0 0 0,-1 3 13 0 0,2 2 27 0 0,-1 4 16 0 0,0 3 17 0 0,1 4-194 0 0,0 2 38 0 0,0 4-21 0 0,0 3-3 0 0,0 1 0 0 0,0 2 0 0 0,1 1 0 0 0,-1 1 0 0 0,1 0 0 0 0,-1-1 0 0 0,0 0 0 0 0,1-1 0 0 0,0-1 0 0 0,0-2 0 0 0,-1 0 0 0 0,0-1 0 0 0,0-2 0 0 0,0 0 0 0 0,-1-2 0 0 0,0 0 0 0 0,0-2 0 0 0,0-2 0 0 0,0-2 0 0 0,0-4 0 0 0,-1-3 0 0 0,1-4 0 0 0,-1-5 0 0 0,0-4 0 0 0,0-5 0 0 0,0-5 0 0 0,0-4 0 0 0,0-4 0 0 0,0-6 0 0 0,-1-4 0 0 0,0-7 0 0 0,1-5 0 0 0,-1-7 0 0 0,1-7 0 0 0,-1-7 0 0 0,1-7 0 0 0,0-7 0 0 0,0-6 0 0 0,0-4 0 0 0,0-5 0 0 0,-1-3 0 0 0,0-3 0 0 0,-1-2 0 0 0,1-1 0 0 0,-1-1 0 0 0,-2-2 0 0 0,0-1 0 0 0,-1 1 0 0 0,-2-1 0 0 0,0 1 0 0 0,-1 1 0 0 0,-1 2 0 0 0,1 2 0 0 0,-1 4 0 0 0,0 2 0 0 0,0 4 0 0 0,1 3 0 0 0,1 2 0 0 0,0 4 0 0 0,1 2 0 0 0,1 3 0 0 0,1 2 0 0 0,0 2 0 0 0,0 2 0 0 0,2 2 0 0 0,-1 2 0 0 0,2 3 0 0 0,-1 1 0 0 0,0 3 0 0 0,1 1 0 0 0,0 4 0 0 0,1 1 0 0 0,-1 3 0 0 0,0 3 0 0 0,1 2 0 0 0,-1 2 0 0 0,1 2 0 0 0,0 2 0 0 0,0 1 0 0 0,0 2 0 0 0,-1 2 0 0 0,0 1 0 0 0,1 2 0 0 0,-2 3 0 0 0,1 2 0 0 0,0 3 0 0 0,1 3 0 0 0,-1 3 0 0 0,0 3 0 0 0,1 5 0 0 0,-1 3 0 0 0,1 3 0 0 0,0 4 0 0 0,1 4 0 0 0,0 3 0 0 0,0 4 0 0 0,1 5 0 0 0,-1 3 0 0 0,1 5 0 0 0,0 3 0 0 0,1 3 0 0 0,-1 4 0 0 0,1 1 0 0 0,0 1 0 0 0,-1 1 0 0 0,1-1 0 0 0,0 0 0 0 0,0-1 0 0 0,1-1 0 0 0,-1-3 0 0 0,-1-1 0 0 0,1-1 0 0 0,0-3 0 0 0,-1-2 0 0 0,0-2 0 0 0,0-1 0 0 0,-1-3 0 0 0,0-1 0 0 0,0-4 0 0 0,-1-2 0 0 0,0-4 0 0 0,0-3 0 0 0,0-5 0 0 0,0-3 0 0 0,0-5 0 0 0,-1-3 0 0 0,1-5 0 0 0,0-2 0 0 0,0-4 0 0 0,0-4 0 0 0,0-2 0 0 0,0-4 0 0 0,-1-4 0 0 0,0-5 0 0 0,1-5 0 0 0,0-6 0 0 0,0-6 0 0 0,1-7 0 0 0,0-6 0 0 0,1-7 0 0 0,0-4 0 0 0,-1-5 0 0 0,0-5 0 0 0,0-5 0 0 0,-2-2 0 0 0,0-3 0 0 0,-1-1 0 0 0,0-3 0 0 0,-2 0 0 0 0,-1-1 0 0 0,0 1 0 0 0,-1 0 0 0 0,-1 2 0 0 0,0 2 0 0 0,-1 3 0 0 0,1 2 0 0 0,-1 3 0 0 0,1 2 0 0 0,1 2 0 0 0,0 2 0 0 0,0 2 0 0 0,1 0 0 0 0,1 3 0 0 0,0 1 0 0 0,2 2 0 0 0,-1 1 0 0 0,1 2 0 0 0,0 3 0 0 0,1 2 0 0 0,0 3 0 0 0,-1 4 0 0 0,1 3 0 0 0,-1 3 0 0 0,1 5 0 0 0,-1 3 0 0 0,1 3 0 0 0,0 3 0 0 0,0 3 0 0 0,1 3 0 0 0,-1 3 0 0 0,0 3 0 0 0,0 2 0 0 0,0 4 0 0 0,0 2 0 0 0,0 4 0 0 0,0 2 0 0 0,1 2 0 0 0,0 4 0 0 0,0 2 0 0 0,0 3 0 0 0,0 2 0 0 0,0 3 0 0 0,0 3 0 0 0,1 1 0 0 0,0 4 0 0 0,0 2 0 0 0,1 2 0 0 0,-1 3 0 0 0,1 2 0 0 0,-1 2 0 0 0,2 3 0 0 0,-2 2 0 0 0,1 3 0 0 0,-1 1 0 0 0,0 2 0 0 0,0 0 0 0 0,0 1 0 0 0,0 0 0 0 0,-1-1 0 0 0,0 0 0 0 0,0-1 0 0 0,0-1 0 0 0,0-1 0 0 0,0-1 0 0 0,0-2 0 0 0,0-1 0 0 0,0-2 0 0 0,0-2 0 0 0,0-2 0 0 0,0-2 0 0 0,0-1 0 0 0,0-3 0 0 0,0-1 0 0 0,-1-2 0 0 0,1-2 0 0 0,-1-3 0 0 0,0-2 0 0 0,1-2 0 0 0,-1-4 0 0 0,0-3 0 0 0,0-3 0 0 0,0-4 0 0 0,0-3 0 0 0,0-3 0 0 0,0-2 0 0 0,0-4 0 0 0,0-3 0 0 0,1-3 0 0 0,-1-4 0 0 0,2-6 0 0 0,-1-4 0 0 0,1-5 0 0 0,0-7 0 0 0,1-4 0 0 0,0-7 0 0 0,1-5 0 0 0,1-6 0 0 0,0-4 0 0 0,0-4 0 0 0,0-5 0 0 0,0-3 0 0 0,-1-2 0 0 0,-2-3 0 0 0,-1-3 0 0 0,-1 0 0 0 0,-2-1 0 0 0,0-1 0 0 0,-1 2 0 0 0,-2 1 0 0 0,1 3 0 0 0,-1 2 0 0 0,-1 3 0 0 0,-1 4 0 0 0,1 2 0 0 0,1 4 0 0 0,-1 3 0 0 0,1 3 0 0 0,0 3 0 0 0,1 3 0 0 0,1 2 0 0 0,0 3 0 0 0,0 4 0 0 0,1 2 0 0 0,0 3 0 0 0,2 2 0 0 0,-1 4 0 0 0,0 3 0 0 0,1 3 0 0 0,-1 3 0 0 0,1 2 0 0 0,1 3 0 0 0,-1 2 0 0 0,1 1 0 0 0,0 3 0 0 0,0 0 0 0 0,0 1 0 0 0,0 2 0 0 0,0 0 0 0 0,0 1 0 0 0,0 1 0 0 0,0 1 0 0 0,0 3 0 0 0,0 1 0 0 0,0 2 0 0 0,0 3 0 0 0,0 3 0 0 0,0 2 0 0 0,0 4 0 0 0,0 4 0 0 0,0 3 0 0 0,0 4 0 0 0,0 3 0 0 0,0 5 0 0 0,1 2 0 0 0,0 5 0 0 0,1 4 0 0 0,0 3 0 0 0,0 5 0 0 0,1 4 0 0 0,0 4 0 0 0,1 3 0 0 0,1 2 0 0 0,0 1 0 0 0,0 0 0 0 0,1 0 0 0 0,0 0 0 0 0,-1-2 0 0 0,1-2 0 0 0,0-3 0 0 0,-1-1 0 0 0,1-4 0 0 0,-1-2 0 0 0,0-4 0 0 0,-1-3 0 0 0,0-3 0 0 0,-1-4 0 0 0,0-4 0 0 0,-1-4 0 0 0,0-5 0 0 0,-1-3 0 0 0,0-4 0 0 0,-1-5 0 0 0,0-3-1895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3:45:30.814"/>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204 3 868 0 0,'-6'9'6256'0'0,"4"-7"-5489"0"0,1 0-5 0 0,-1 1 747 0 0,1-1-814 0 0,0 0-20 0 0,-1 1 691 0 0,1-1-585 0 0,0 0 89 0 0,-1 0 62 0 0,0 1 21 0 0,0 1-30 0 0,1 0-70 0 0,-1 1-159 0 0,0 1-114 0 0,1 1-118 0 0,1 1-71 0 0,-1 2-69 0 0,0 2-10 0 0,0 1-19 0 0,0 3-8 0 0,0 2-23 0 0,-1 3-23 0 0,1 2-32 0 0,-1 2-36 0 0,1 4-30 0 0,-1 2-33 0 0,-1 5-28 0 0,1 3 5 0 0,-1 4 9 0 0,0 4 38 0 0,0 3 18 0 0,-1 4 26 0 0,0 2 29 0 0,0 3 8 0 0,-1 2 11 0 0,0 1-25 0 0,1 1-34 0 0,-1 1-23 0 0,0 0-30 0 0,0-1-5 0 0,-1-1-11 0 0,0-1-3 0 0,0-2 4 0 0,1-3-11 0 0,0-3-11 0 0,0-2-25 0 0,0-4-12 0 0,1-4-23 0 0,0-3-5 0 0,0-3 4 0 0,1-5-7 0 0,-1-3-8 0 0,2-5-12 0 0,0-3-1 0 0,0-5-20 0 0,1-2-10 0 0,0-5-2 0 0,0-2 3 0 0,1-3 8 0 0,0-4 7 0 0,0-5 8 0 0,1-4 22 0 0,0-5-6 0 0,2-7 4 0 0,0-5 0 0 0,1-6-4 0 0,2-5 5 0 0,-1-6-2 0 0,2-3 6 0 0,-1-4 22 0 0,2-3 12 0 0,-1-3 8 0 0,1-1-1 0 0,-2-3-7 0 0,1 0-2 0 0,-1-1-24 0 0,-2-1-3 0 0,1 0-10 0 0,-2 0-3 0 0,0 1 4 0 0,-1 1 3 0 0,0 2-10 0 0,0 2 3 0 0,-1 2 4 0 0,1 4-2 0 0,0 3 1 0 0,0 4-4 0 0,-1 3 5 0 0,2 3-2 0 0,-1 4 6 0 0,1 3-2 0 0,-1 3 6 0 0,0 2 8 0 0,0 4-3 0 0,0 2 30 0 0,-1 3 11 0 0,0 2 12 0 0,0 2 23 0 0,0 2 13 0 0,-1 3-6 0 0,0 0-11 0 0,0 3-24 0 0,0 0-8 0 0,0 1-28 0 0,0 1-8 0 0,0 1 0 0 0,0 1-2 0 0,0 0-4 0 0,0 1 10 0 0,-1 1 6 0 0,0 2 3 0 0,-1 2 0 0 0,0 3 6 0 0,-1 2-2 0 0,1 4-8 0 0,-1 2-7 0 0,-1 4 1 0 0,1 3-15 0 0,-1 3 9 0 0,0 4-13 0 0,1 3 8 0 0,-1 3 7 0 0,1 5-3 0 0,0 2 30 0 0,0 4 6 0 0,1 2 24 0 0,-1 4 8 0 0,2 2 33 0 0,-1 4 25 0 0,1 2 23 0 0,1 2 11 0 0,0 3 10 0 0,0 3 13 0 0,0 1-13 0 0,0 1-18 0 0,0 2-46 0 0,0-1-16 0 0,0 0-47 0 0,0-2-14 0 0,0-3-18 0 0,-2-2-17 0 0,0-5 3 0 0,0-4-8 0 0,-1-4 2 0 0,-1-4-11 0 0,1-5 8 0 0,-1-4-2 0 0,1-5-10 0 0,0-3-1 0 0,0-4 9 0 0,0-4-3 0 0,1-3 5 0 0,0-3-10 0 0,0-4-6 0 0,1-2-12 0 0,0-3-3 0 0,1-3-10 0 0,0-2-2 0 0,1-4 9 0 0,0-3 11 0 0,1-6 25 0 0,1-4-6 0 0,0-7 8 0 0,2-5 14 0 0,1-7-9 0 0,0-6-1 0 0,0-7 1 0 0,1-6 3 0 0,-1-5 0 0 0,0-4 0 0 0,0-5-14 0 0,-1-1 8 0 0,-1-3-12 0 0,-1 1 13 0 0,-1-2-9 0 0,-1 2 12 0 0,-2-1 6 0 0,0 2-6 0 0,-2 2 12 0 0,1 1-13 0 0,-1 2-5 0 0,0 3 2 0 0,0 2-2 0 0,0 2-10 0 0,1 4 8 0 0,0 2 2 0 0,-1 4 4 0 0,2 3-5 0 0,0 3 6 0 0,1 4 3 0 0,0 4 0 0 0,0 3 4 0 0,1 3-19 0 0,1 4 20 0 0,-1 2-3 0 0,-1 4 6 0 0,1 2-5 0 0,-1 3 6 0 0,0 2 3 0 0,0 2 0 0 0,0 1-14 0 0,0 3-6 0 0,0 2-3 0 0,0 2-10 0 0,-2 3 3 0 0,1 4-12 0 0,-1 3 18 0 0,-1 5-2 0 0,0 4 2 0 0,-1 4 0 0 0,0 4 4 0 0,0 3 4 0 0,-1 3-10 0 0,1 4 8 0 0,0 2-7 0 0,1 3-3 0 0,0 2-4 0 0,0 2 10 0 0,1 3 6 0 0,0 2 3 0 0,0 3-4 0 0,0 1 16 0 0,0 2-5 0 0,0 1-3 0 0,1 3 2 0 0,-1 0-11 0 0,0 2-1 0 0,1 0 0 0 0,-1 0-6 0 0,1 0-3 0 0,-1 0 5 0 0,-1-2-6 0 0,1-1 6 0 0,-1-1-1 0 0,-1-4 0 0 0,0-2 0 0 0,0-3 0 0 0,0-3 0 0 0,0-4 0 0 0,0-5 0 0 0,0-3-10 0 0,1-4 4 0 0,-1-5-7 0 0,1-4 2 0 0,1-4-11 0 0,-1-3-10 0 0,1-4-8 0 0,1-3 2 0 0,0-4-2 0 0,1-2 9 0 0,0-4 26 0 0,1-4-12 0 0,2-4 24 0 0,0-6 4 0 0,2-5 14 0 0,2-5 34 0 0,0-7 52 0 0,2-5 54 0 0,1-7 41 0 0,0-5 41 0 0,1-7 23 0 0,-1-6-35 0 0,1-5-38 0 0,-2-5-50 0 0,1-4-56 0 0,-2-3-36 0 0,0-3-20 0 0,-2-1-9 0 0,-1-1-14 0 0,0 0 6 0 0,-2 0-7 0 0,0 1 11 0 0,-1 2-13 0 0,-1 1-5 0 0,1 3-3 0 0,-1 3 4 0 0,1 3-6 0 0,0 4-3 0 0,1 4 5 0 0,0 4 8 0 0,1 5-2 0 0,0 5-4 0 0,0 5 11 0 0,2 3 6 0 0,-1 4-11 0 0,1 3 5 0 0,-1 3-7 0 0,1 3-3 0 0,-1 3 1 0 0,-1 2-20 0 0,0 2 10 0 0,0 2-3 0 0,0 2 4 0 0,-2 2 0 0 0,1 2 0 0 0,-1 1 4 0 0,-1 2-5 0 0,0 2 6 0 0,1 2-11 0 0,-2 1 8 0 0,1 1 2 0 0,-1 1 0 0 0,0 0 4 0 0,0 2-5 0 0,-1 1 16 0 0,0 2-10 0 0,-1 2 4 0 0,-1 2 3 0 0,0 3 0 0 0,0 2 9 0 0,-1 3-7 0 0,0 3 7 0 0,0 4-1 0 0,-1 3-5 0 0,1 4-3 0 0,-1 4-4 0 0,-1 4 5 0 0,1 5-6 0 0,0 5 2 0 0,1 5-1 0 0,-1 4 0 0 0,1 4-10 0 0,1 4 13 0 0,0 2 0 0 0,0 3 10 0 0,0 3-2 0 0,1 1 15 0 0,-1 2 56 0 0,1 1 14 0 0,-2 2 23 0 0,0 0 7 0 0,0 0 15 0 0,1 0-22 0 0,-1-1-34 0 0,0-2-28 0 0,0-3-33 0 0,0-3-14 0 0,-1-4-13 0 0,0-4 6 0 0,-1-4-13 0 0,0-5 3 0 0,0-4-1 0 0,0-5 0 0 0,0-3 0 0 0,0-5-14 0 0,0-3-5 0 0,0-5 0 0 0,1-4-1 0 0,1-3 0 0 0,-1-4-9 0 0,2-3-7 0 0,1-2-4 0 0,0-3 1 0 0,1-3 8 0 0,0-3 3 0 0,0-3 13 0 0,2-4 16 0 0,1-5 10 0 0,0-5 8 0 0,2-4 0 0 0,2-7 10 0 0,0-5 17 0 0,2-6 18 0 0,1-5 16 0 0,0-7 11 0 0,1-6-1 0 0,0-5-12 0 0,0-6-10 0 0,-1-4-26 0 0,0-4-31 0 0,-1-4 11 0 0,0-1-16 0 0,-2-2 8 0 0,0 0-12 0 0,0-1 8 0 0,-2 0 11 0 0,0 1-26 0 0,1 1 3 0 0,-2 1-1 0 0,1 3-6 0 0,0 2 2 0 0,-1 3-6 0 0,1 5 7 0 0,0 3 2 0 0,0 5-1 0 0,1 5 1 0 0,0 4 5 0 0,0 5 3 0 0,0 4-1 0 0,-1 4-4 0 0,0 4 11 0 0,1 3 2 0 0,-1 3-10 0 0,0 3-2 0 0,0 3 1 0 0,-1 2-6 0 0,-1 2-7 0 0,0 3 6 0 0,0 1 6 0 0,-1 3-1 0 0,1 1 1 0 0,-1 1 5 0 0,0 3-7 0 0,-1 0-6 0 0,0 1-8 0 0,0 1 6 0 0,0 1-17 0 0,0 2 5 0 0,0 0-7 0 0,0 2 11 0 0,-1 2 6 0 0,0 2-1 0 0,0 3 6 0 0,-1 4 3 0 0,0 2 18 0 0,0 4-5 0 0,0 2-2 0 0,0 5-3 0 0,-1 3 6 0 0,0 3-8 0 0,1 5-6 0 0,-1 3 1 0 0,1 4 4 0 0,0 3-2 0 0,0 4 1 0 0,0 2 0 0 0,-1 2-5 0 0,1 2-3 0 0,0 2 24 0 0,0 2-2 0 0,0 1 6 0 0,0 2-6 0 0,-1 2 12 0 0,1 1 2 0 0,-1 1-15 0 0,0 3-9 0 0,0 1 2 0 0,-1 0-2 0 0,0 1-5 0 0,-1 0-3 0 0,-1-2 1 0 0,0-2-1 0 0,0-3-5 0 0,-1-3 7 0 0,1-4 2 0 0,-1-4-6 0 0,0-6-2 0 0,0-4 1 0 0,1-6-1 0 0,0-4-5 0 0,1-5-3 0 0,0-5 15 0 0,1-4 0 0 0,1-4-9 0 0,0-4 8 0 0,1-2-8 0 0,0-3-6 0 0,0-2-13 0 0,2-3-6 0 0,0-1 0 0 0,1-2-1 0 0,1-4 9 0 0,1-3 17 0 0,1-5 0 0 0,1-4 10 0 0,1-6 4 0 0,2-6 4 0 0,1-4-6 0 0,0-6-6 0 0,2-6 6 0 0,-1-5-8 0 0,0-5 3 0 0,1-6-6 0 0,-1-4 2 0 0,0-4-10 0 0,0-3 7 0 0,-2-2 6 0 0,0-2 4 0 0,-1-1 4 0 0,-1 1-6 0 0,-2-1 8 0 0,0 2 6 0 0,-2 0-15 0 0,0 2 0 0 0,0 2-5 0 0,-2 0 6 0 0,1 3-3 0 0,-1 3-8 0 0,-1 3 11 0 0,2 2-3 0 0,0 5 6 0 0,0 3-2 0 0,0 4 1 0 0,1 4 5 0 0,-1 3 3 0 0,0 4-6 0 0,1 2 8 0 0,0 3-3 0 0,0 3 1 0 0,0 2-5 0 0,0 1 2 0 0,1 3 4 0 0,0 2-7 0 0,-1 1-2 0 0,1 2 1 0 0,-1 2 8 0 0,0 1-7 0 0,-1 2-2 0 0,0 2 1 0 0,0 1 4 0 0,0 1-2 0 0,-1 3-4 0 0,0 0 7 0 0,0 1-8 0 0,0 2-2 0 0,0 1 1 0 0,0 1-6 0 0,0 3-3 0 0,0 2 6 0 0,0 4-3 0 0,-1 1 6 0 0,0 5 3 0 0,0 2-1 0 0,0 3 6 0 0,-1 4 7 0 0,0 4-10 0 0,0 3 8 0 0,0 5-3 0 0,0 4-4 0 0,-1 4 2 0 0,1 6 4 0 0,-1 3-7 0 0,1 4 8 0 0,0 3-12 0 0,-1 3 12 0 0,1 3 11 0 0,-1 2 2 0 0,0 1 56 0 0,0 2 32 0 0,-1 2 45 0 0,1 1-2 0 0,-1 1 14 0 0,0 1-15 0 0,0 0-46 0 0,0-1-30 0 0,-1-2-42 0 0,0-1-34 0 0,1-3 5 0 0,-2-4-6 0 0,0-3 0 0 0,0-3 0 0 0,0-4 0 0 0,-1-4 0 0 0,-1-3 0 0 0,1-3 0 0 0,-1-4 0 0 0,1-3 0 0 0,0-4 0 0 0,-1-2 0 0 0,1-4-14 0 0,0-3-5 0 0,1-4 5 0 0,-1-3 6 0 0,3-3-15 0 0,0-3 14 0 0,1-2-18 0 0,1-3 0 0 0,1-3 0 0 0,0-2-1 0 0,1-4 14 0 0,1-4 1 0 0,1-4 9 0 0,3-6 18 0 0,0-6-5 0 0,2-6 3 0 0,1-7 0 0 0,0-7-5 0 0,1-7 11 0 0,1-6-8 0 0,0-7-2 0 0,-1-7-4 0 0,1-5 1 0 0,-1-6-10 0 0,0-4-3 0 0,0-2 10 0 0,-2-3-3 0 0,0 0 6 0 0,-1 0-7 0 0,-1 1 22 0 0,0 1-16 0 0,-1 2-9 0 0,0 1-6 0 0,-1 3 0 0 0,1 2 4 0 0,0 2-11 0 0,0 3 12 0 0,1 3-12 0 0,0 3 8 0 0,0 4-3 0 0,1 3 10 0 0,-1 4 3 0 0,1 4-6 0 0,-1 4 12 0 0,1 4-3 0 0,-1 5 10 0 0,0 4-7 0 0,0 4 12 0 0,0 4-8 0 0,-2 4 8 0 0,0 3-12 0 0,0 4 12 0 0,-2 2-22 0 0,1 4 12 0 0,-1 2-5 0 0,0 2-8 0 0,-1 2-3 0 0,0 0-8 0 0,0 3-8 0 0,0 0-4 0 0,0 2 1 0 0,-1 1 4 0 0,0 3 17 0 0,-1 3 0 0 0,1 3 15 0 0,-2 3 6 0 0,0 4 0 0 0,0 4 6 0 0,0 3-11 0 0,0 5 3 0 0,0 3-6 0 0,-1 6 7 0 0,2 3-3 0 0,-1 5-4 0 0,0 5 7 0 0,1 4-8 0 0,1 4-6 0 0,0 3 1 0 0,0 4 13 0 0,0 2 5 0 0,0 3 9 0 0,1 3 32 0 0,-1 2-74 0 0,0 2 23 0 0,-1 2-9 0 0,0 1 0 0 0,0 2 0 0 0,0-1 0 0 0,-2 1 0 0 0,1-2 0 0 0,0-2 0 0 0,-1-3 0 0 0,0-2 0 0 0,-1-4 0 0 0,0-4 0 0 0,0-5 0 0 0,-1-4 0 0 0,0-5 0 0 0,0-4 0 0 0,0-6 0 0 0,1-4 0 0 0,0-6 0 0 0,0-3 0 0 0,2-6 0 0 0,-1-3 0 0 0,1-4 0 0 0,0-3 0 0 0,1-3 0 0 0,0-4 0 0 0,1-1 0 0 0,0-3 0 0 0,1-2 0 0 0,0-3 0 0 0,1-4 0 0 0,2-5 0 0 0,0-6 0 0 0,1-5 0 0 0,2-7 0 0 0,1-7 0 0 0,1-6 0 0 0,0-7 0 0 0,1-6 0 0 0,0-7 0 0 0,0-6 0 0 0,1-6 0 0 0,0-5 0 0 0,-1-4 0 0 0,1-3 0 0 0,-2-3 0 0 0,0 0 0 0 0,-1 0 0 0 0,0 0 0 0 0,-2 1 0 0 0,0 3 0 0 0,-1 1 0 0 0,-2 2 0 0 0,0 3 0 0 0,-1 4 0 0 0,0 3 0 0 0,0 5 0 0 0,-1 5 0 0 0,1 5 0 0 0,-1 5 0 0 0,1 5 0 0 0,0 5 0 0 0,0 5 0 0 0,0 5 0 0 0,0 4 0 0 0,0 5 0 0 0,0 3 0 0 0,0 3 0 0 0,0 4 0 0 0,0 2 0 0 0,0 3 0 0 0,0 1 0 0 0,-1 2 0 0 0,0 2 0 0 0,0 1 0 0 0,0 0 0 0 0,0 2 0 0 0,0 1 0 0 0,-1 2 0 0 0,0 2 0 0 0,0 3 0 0 0,-1 3 0 0 0,1 3 0 0 0,-1 4 0 0 0,-1 5 0 0 0,1 4 0 0 0,-1 5 0 0 0,0 6 0 0 0,-1 6 0 0 0,1 7 0 0 0,-1 5 0 0 0,1 6 0 0 0,-1 5 0 0 0,1 4 0 0 0,-1 4 0 0 0,1 2 0 0 0,0 3 0 0 0,-1 1 0 0 0,1 0 0 0 0,0 0 0 0 0,-1 0 0 0 0,1 0 0 0 0,0-3 0 0 0,-1-1 0 0 0,1-3 0 0 0,-1-4 0 0 0,0-3 0 0 0,0-4 0 0 0,0-5 0 0 0,0-5 0 0 0,0-6 0 0 0,0-4 0 0 0,0-5 0 0 0,1-6-1666 0 0,0-5-2100 0 0,1-4-838 0 0,2-5-489 0 0,2-5 8 0 0,34-11-7231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4:12.683"/>
    </inkml:context>
    <inkml:brush xml:id="br0">
      <inkml:brushProperty name="width" value="0.1" units="cm"/>
      <inkml:brushProperty name="height" value="0.1" units="cm"/>
      <inkml:brushProperty name="color" value="#AE198D"/>
      <inkml:brushProperty name="inkEffects" value="galaxy"/>
      <inkml:brushProperty name="anchorX" value="-2109.6687"/>
      <inkml:brushProperty name="anchorY" value="-4795.42627"/>
      <inkml:brushProperty name="scaleFactor" value="0.5"/>
    </inkml:brush>
  </inkml:definitions>
  <inkml:trace contextRef="#ctx0" brushRef="#br0">51 65 280 0 0,'6'8'7693'0'0,"-5"-7"-7134"0"0,-1 1-24 0 0,0-1-48 0 0,0 1-11 0 0,0 0 4 0 0,0 0 9 0 0,0 1 11 0 0,0-1 17 0 0,0 1 10 0 0,0-1-10 0 0,0 1-14 0 0,0 1 3 0 0,0-1-2 0 0,0 1-4 0 0,0 0 28 0 0,0 2 11 0 0,0 0 27 0 0,0 1-25 0 0,0 1-4 0 0,0 2-41 0 0,1 1-51 0 0,0 1-63 0 0,-1 2-62 0 0,1 2-22 0 0,-1 1-20 0 0,0 3 20 0 0,1 2 0 0 0,0 2 6 0 0,0 1 18 0 0,1 2-28 0 0,0 2-14 0 0,1 2-48 0 0,1 2-45 0 0,0 1-24 0 0,1 2-21 0 0,0 3 29 0 0,0 1 22 0 0,1 3 31 0 0,0 0 23 0 0,1 2 35 0 0,0 0-8 0 0,-1 1-22 0 0,0-1-34 0 0,0-1-29 0 0,0 0-33 0 0,-1-3-27 0 0,0-1-34 0 0,-1-2-17 0 0,0-2-41 0 0,-1-3-5 0 0,0-2-11 0 0,-1-3-18 0 0,0-3 3 0 0,-1-4-16 0 0,0-4 9 0 0,-1-4-18 0 0,-1-3 10 0 0,1-5 6 0 0,-1-4-7 0 0,0-4 12 0 0,-1-5 6 0 0,1-6-6 0 0,-1-4-2 0 0,1-6 5 0 0,-1-5-6 0 0,-1-4-8 0 0,1-5 2 0 0,-1-3-5 0 0,-1-3 19 0 0,2-3-10 0 0,-2-1 13 0 0,1-2 1 0 0,-1-1 0 0 0,1 0 11 0 0,-1 0-22 0 0,-1 0 6 0 0,1 0-2 0 0,0 1-4 0 0,0 1 5 0 0,0 2-6 0 0,-1 2 1 0 0,2 1 0 0 0,-2 3 0 0 0,2 3-4 0 0,-1 3-4 0 0,1 3 5 0 0,0 2-2 0 0,0 4 1 0 0,-1 3 5 0 0,2 3 3 0 0,-1 2-1 0 0,1 4-3 0 0,0 2 10 0 0,1 2 6 0 0,0 3-11 0 0,-1 2 9 0 0,1 2-7 0 0,0 3 15 0 0,0 3-8 0 0,0 3-2 0 0,0 4 5 0 0,0 5-6 0 0,0 3 1 0 0,0 5-9 0 0,1 3 2 0 0,0 6-10 0 0,0 2 7 0 0,2 5-3 0 0,-1 4 1 0 0,0 3-4 0 0,1 5 5 0 0,1 3 12 0 0,0 3 53 0 0,1 4 70 0 0,1 2 50 0 0,0 4 67 0 0,1 2 54 0 0,0 2 29 0 0,0 1-30 0 0,0 3-46 0 0,0 0-53 0 0,0 0-59 0 0,-1 0-60 0 0,1-2-32 0 0,-1-1-22 0 0,0-1-17 0 0,0-3 2 0 0,-1-2 11 0 0,1-3 42 0 0,-1-3 18 0 0,-1-4 7 0 0,0-5 2 0 0,0-5-13 0 0,-1-5-1 0 0,0-6-38 0 0,-1-5-31 0 0,-1-6-13 0 0,1-6-5 0 0,-1-6-1 0 0,-1-7-1 0 0,-1-7-5 0 0,0-7-3 0 0,-1-7 24 0 0,-1-9-7 0 0,0-6 3 0 0,-2-8 4 0 0,1-7 4 0 0,-1-6 0 0 0,0-5-28 0 0,0-6 3 0 0,-1-4-7 0 0,0-4 5 0 0,-1-2-6 0 0,0-2 6 0 0,0 0 8 0 0,-1 0-7 0 0,1 1 12 0 0,1 1-13 0 0,-1 3 23 0 0,0 2-6 0 0,1 3 2 0 0,0 3 14 0 0,0 3-18 0 0,1 3 10 0 0,1 4-16 0 0,0 3 4 0 0,1 4 7 0 0,1 4-7 0 0,1 4-2 0 0,1 3 10 0 0,0 5 11 0 0,1 4 1 0 0,-1 3 2 0 0,2 5 4 0 0,-1 3 0 0 0,2 3 0 0 0,-1 3-5 0 0,1 3-8 0 0,1 3-7 0 0,-1 2-8 0 0,2 3 6 0 0,0 3-7 0 0,0 4-3 0 0,0 2 5 0 0,0 4-6 0 0,1 3 6 0 0,0 5-11 0 0,0 2 8 0 0,0 5-16 0 0,1 3 13 0 0,-1 4 0 0 0,0 3 10 0 0,1 2 2 0 0,-1 3 10 0 0,1 3-2 0 0,-1 2-9 0 0,1 3 4 0 0,-1 1-7 0 0,0 2 2 0 0,1 1-1 0 0,0 1 0 0 0,0 1 4 0 0,0-1-10 0 0,0 0-1 0 0,0-2-10 0 0,-1-3 7 0 0,0-2-7 0 0,0-3 11 0 0,-1-2-8 0 0,0-2 7 0 0,0-2 3 0 0,-2-3 4 0 0,0-2 4 0 0,-1-3-10 0 0,0-3 18 0 0,0-2-16 0 0,-1-4-4 0 0,0-2-3 0 0,0-5-10 0 0,0-2-2 0 0,-1-5 0 0 0,0-3 3 0 0,0-5 4 0 0,0-4-5 0 0,-1-5 20 0 0,0-5 4 0 0,1-7 4 0 0,0-6-4 0 0,-1-6 2 0 0,1-7 3 0 0,-1-5-5 0 0,-1-6-3 0 0,0-6-9 0 0,0-4 7 0 0,-1-4-12 0 0,0-2 4 0 0,-1-2-7 0 0,0-2 2 0 0,-1 0-6 0 0,0 0 20 0 0,-1 1-5 0 0,1 0 6 0 0,-1 1 4 0 0,1 1 9 0 0,0 2 2 0 0,-1 1-13 0 0,1 2-6 0 0,0 2 2 0 0,-1 3-2 0 0,2 1 0 0 0,0 4 0 0 0,0 1 0 0 0,2 4 0 0 0,0 4 4 0 0,0 3 4 0 0,1 3 9 0 0,1 4-12 0 0,0 5 19 0 0,0 4-6 0 0,1 3 6 0 0,0 5 0 0 0,0 3-5 0 0,1 3 6 0 0,0 3-6 0 0,1 4-12 0 0,1 4 3 0 0,0 4-12 0 0,1 3-6 0 0,0 5 11 0 0,1 4-9 0 0,0 5 7 0 0,0 3-6 0 0,0 3 11 0 0,1 4-3 0 0,1 2-4 0 0,-1 3-12 0 0,1 2 7 0 0,-1 1 7 0 0,0 3-2 0 0,0 1 1 0 0,0 1 9 0 0,-1 3 12 0 0,1 0-3 0 0,0 3-8 0 0,-1 1 4 0 0,1 1-2 0 0,0 2 4 0 0,-1 2-14 0 0,0 2 4 0 0,0 0 12 0 0,-1 1 33 0 0,1 1 52 0 0,-1-1 35 0 0,-1-1 33 0 0,0-2 28 0 0,0-2 15 0 0,-1-3-33 0 0,0-4-49 0 0,1-3-34 0 0,-2-5-28 0 0,1-4-25 0 0,-1-4-21 0 0,0-5-10 0 0,-1-4-14 0 0,0-4-3 0 0,0-4-5 0 0,0-5-4 0 0,0-3 5 0 0,0-5-6 0 0,-1-4 6 0 0,0-5 3 0 0,-1-6 0 0 0,1-5 9 0 0,0-6-2 0 0,0-5 10 0 0,-1-7-7 0 0,0-5 3 0 0,1-6-11 0 0,-1-5-1 0 0,1-6 0 0 0,-1-4-1 0 0,0-4 0 0 0,-2-4-10 0 0,1-1 4 0 0,-1-2-12 0 0,0-1 8 0 0,-1 1 7 0 0,0 0 2 0 0,-1 0 10 0 0,0 1 2 0 0,0 2 10 0 0,0 0 2 0 0,0 2-18 0 0,-1 1 1 0 0,1 1-1 0 0,0 1 3 0 0,0 2-5 0 0,0 2 2 0 0,1 2 3 0 0,-1 3 0 0 0,1 2 0 0 0,1 5 0 0 0,-1 3 0 0 0,1 4-5 0 0,0 4 2 0 0,1 5-1 0 0,0 4 0 0 0,1 5 0 0 0,0 3 9 0 0,0 4 12 0 0,0 3-8 0 0,2 4-1 0 0,0 4 10 0 0,1 2-17 0 0,0 5 5 0 0,1 4-12 0 0,0 4 4 0 0,0 5-12 0 0,2 5 8 0 0,1 6-2 0 0,0 5 4 0 0,2 4 0 0 0,0 4 4 0 0,1 4 4 0 0,1 3-5 0 0,1 3-8 0 0,1 2 17 0 0,0 2-2 0 0,0 1 2 0 0,0 2 4 0 0,0 1-10 0 0,0 2 22 0 0,0 1-20 0 0,0 1 10 0 0,0 0 44 0 0,-1 2 30 0 0,0 1 36 0 0,-1 1-11 0 0,0-1 17 0 0,-1 1-3 0 0,-1-2-55 0 0,0 0-26 0 0,-1-2-15 0 0,0-3-19 0 0,-1-2 3 0 0,0-4-12 0 0,-1-4 7 0 0,-1-4 2 0 0,-1-4-6 0 0,0-5 3 0 0,0-4-15 0 0,-1-5-1 0 0,-1-5-9 0 0,1-5 6 0 0,-1-3-17 0 0,0-5 19 0 0,-1-5-6 0 0,1-4 11 0 0,-1-5 7 0 0,0-7-10 0 0,1-5 17 0 0,-2-7-10 0 0,1-7 4 0 0,-1-5-1 0 0,-1-8-14 0 0,0-5 4 0 0,0-6-11 0 0,-1-5-3 0 0,0-5 1 0 0,-1-3-10 0 0,0-3 11 0 0,-1-1 2 0 0,-1-1 4 0 0,2 1 8 0 0,-2 1-1 0 0,0 1 6 0 0,0 1-7 0 0,0 3 3 0 0,-1 3-10 0 0,1 2 7 0 0,0 4-8 0 0,0 2 3 0 0,0 5 4 0 0,1 3-7 0 0,1 4 12 0 0,0 4-3 0 0,1 4 6 0 0,1 3 3 0 0,0 4-1 0 0,1 4 6 0 0,1 3 3 0 0,0 4 8 0 0,0 3 4 0 0,1 2-6 0 0,1 4 3 0 0,0 1-1 0 0,1 3-5 0 0,0 3-17 0 0,0 2 0 0 0,1 2-10 0 0,0 3 1 0 0,1 2-1 0 0,0 4 0 0 0,0 2 0 0 0,1 3 5 0 0,-1 3-2 0 0,1 4 6 0 0,0 2-2 0 0,0 4-4 0 0,0 3 2 0 0,1 2 4 0 0,-1 4 3 0 0,1 3 4 0 0,-1 3-10 0 0,1 2 8 0 0,0 3 2 0 0,0 3-6 0 0,1 2 3 0 0,0 2 4 0 0,0 2 7 0 0,0 2-10 0 0,1 1 8 0 0,0 0-8 0 0,-1 0 12 0 0,1-2-12 0 0,-1-1-2 0 0,0-2 1 0 0,0-3 4 0 0,-1-3 3 0 0,0-3-10 0 0,-1-4 3 0 0,1-3 4 0 0,-2-5-2 0 0,0-4-4 0 0,-1-4-3 0 0,0-5-4 0 0,-2-4 1 0 0,0-5-6 0 0,0-5 7 0 0,-1-5 6 0 0,-1-7 8 0 0,-1-4-6 0 0,1-8 8 0 0,-1-6-8 0 0,-1-7-2 0 0,1-7-4 0 0,-2-8-8 0 0,0-6 1 0 0,-1-6-1 0 0,1-6 9 0 0,-2-4-11 0 0,1-3-2 0 0,-1-2 6 0 0,-1-2-12 0 0,0 1 17 0 0,-1 0 0 0 0,0 1 9 0 0,-1 2-1 0 0,0 1-4 0 0,1 2 11 0 0,-1 2-17 0 0,0 3 0 0 0,1 1 5 0 0,1 3-8 0 0,-1 3 3 0 0,1 2 4 0 0,1 4 3 0 0,0 2-6 0 0,1 4 8 0 0,1 3 2 0 0,-1 5 4 0 0,2 3-1 0 0,0 4 1 0 0,0 4 5 0 0,1 4-2 0 0,1 3 15 0 0,0 3-4 0 0,1 3-3 0 0,0 2 2 0 0,0 2-6 0 0,1 2-3 0 0,1 3-4 0 0,0 3-18 0 0,0 3 5 0 0,1 5-3 0 0,0 3-9 0 0,1 6 2 0 0,0 5 4 0 0,0 4 3 0 0,1 5-6 0 0,0 3 3 0 0,1 4 4 0 0,1 2-2 0 0,1 4 1 0 0,-1 1 14 0 0,1 3-4 0 0,0 2 11 0 0,1 2-7 0 0,-1 2 17 0 0,0 2 70 0 0,2 2 45 0 0,-1 1 58 0 0,0 1 61 0 0,0 1 31 0 0,0 1-231 0 0,-1-2-45 0 0,0-1 1 0 0,0-1-17 0 0,0-2 0 0 0,-1-2 0 0 0,0-2 0 0 0,0-4 0 0 0,-2-2 0 0 0,0-4 0 0 0,-1-3 0 0 0,-1-4 0 0 0,0-5 0 0 0,-1-3 0 0 0,0-5 0 0 0,-1-4 0 0 0,0-5 0 0 0,0-3 0 0 0,-1-4 0 0 0,-2-4 0 0 0,1-4 0 0 0,0-5 0 0 0,-1-4 0 0 0,1-6 0 0 0,-1-6 0 0 0,0-5 0 0 0,-1-7 0 0 0,-1-5 0 0 0,0-6 0 0 0,0-5 0 0 0,0-6 0 0 0,-1-5 0 0 0,-1-3 0 0 0,0-3 0 0 0,0-2 0 0 0,-1-1 0 0 0,0 1 0 0 0,0 1 0 0 0,0 2 0 0 0,-1 2 0 0 0,1 2 0 0 0,0 3 0 0 0,0 3 0 0 0,0 3 0 0 0,0 2 0 0 0,1 4 0 0 0,0 2 0 0 0,2 3 0 0 0,0 2 0 0 0,0 4 0 0 0,2 2 0 0 0,-1 2 0 0 0,2 3 0 0 0,-1 2 0 0 0,2 2 0 0 0,-1 2 0 0 0,1 3 0 0 0,1 1 0 0 0,-1 2 0 0 0,1 2 0 0 0,0 2 0 0 0,-1 3 0 0 0,1 1 0 0 0,0 2 0 0 0,-1 3 0 0 0,2 2 0 0 0,-1 2 0 0 0,1 4 0 0 0,-1 3 0 0 0,1 3 0 0 0,0 4 0 0 0,0 4 0 0 0,1 5 0 0 0,0 4 0 0 0,0 3 0 0 0,2 4 0 0 0,0 4 0 0 0,0 3 0 0 0,1 1 0 0 0,1 3 0 0 0,-1 3 0 0 0,1 1 0 0 0,0 2 0 0 0,1 2 0 0 0,-1 1 0 0 0,1 1 0 0 0,0-1 0 0 0,1 0 0 0 0,-2-2 0 0 0,1-2 0 0 0,-1-2 0 0 0,1-4 0 0 0,-1-4 0 0 0,-1-4 0 0 0,-1-4 0 0 0,0-5 0 0 0,-1-4 0 0 0,-1-4 0 0 0,-1-4 0 0 0,-1-4 0 0 0,0-3-677 0 0,-2-4-693 0 0,0-2-613 0 0,-27-80-25081 0 0,27 55 25617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6:55.290"/>
    </inkml:context>
    <inkml:brush xml:id="br0">
      <inkml:brushProperty name="width" value="0.1" units="cm"/>
      <inkml:brushProperty name="height" value="0.1" units="cm"/>
      <inkml:brushProperty name="color" value="#AE198D"/>
      <inkml:brushProperty name="inkEffects" value="galaxy"/>
      <inkml:brushProperty name="anchorX" value="-3104.43823"/>
      <inkml:brushProperty name="anchorY" value="-6885.44531"/>
      <inkml:brushProperty name="scaleFactor" value="0.5"/>
    </inkml:brush>
  </inkml:definitions>
  <inkml:trace contextRef="#ctx0" brushRef="#br0">1 128 892 0 0,'26'1'14670'0'0,"-26"2"-13963"0"0,0 0-90 0 0,1 1-103 0 0,0 2-83 0 0,0 1-26 0 0,1 3 6 0 0,-1 1 15 0 0,-1 3-5 0 0,1 2-11 0 0,0 2-66 0 0,0 3-85 0 0,-1 4-45 0 0,2 4-16 0 0,-1 3-3 0 0,0 4 6 0 0,-1 3 26 0 0,1 4 54 0 0,0 3-9 0 0,0 3-12 0 0,0 3 12 0 0,1 4 28 0 0,0 2 19 0 0,-1 2 20 0 0,1 3 26 0 0,0 0-5 0 0,-1 1-14 0 0,1 0-47 0 0,-1 0-48 0 0,-1-1-23 0 0,1-2-28 0 0,-1-2-19 0 0,0-2-35 0 0,0-3 7 0 0,0-3-23 0 0,-1-3-38 0 0,0-4-36 0 0,0-3-26 0 0,-1-3-7 0 0,-1-4-11 0 0,1-3-8 0 0,0-3-3 0 0,0-4-10 0 0,0-3-12 0 0,0-4 8 0 0,0-4-8 0 0,1-3 1 0 0,-1-5-9 0 0,2-3 16 0 0,-1-5 9 0 0,1-5-6 0 0,1-5-2 0 0,0-5 0 0 0,0-6 10 0 0,1-5-4 0 0,0-6-12 0 0,1-6 23 0 0,-1-5-8 0 0,1-5 8 0 0,0-5-2 0 0,-1-5 1 0 0,0-4 5 0 0,0-4-11 0 0,0-2-1 0 0,-1-2-5 0 0,0-2-4 0 0,0 1 5 0 0,0-1 8 0 0,0 3 2 0 0,0 0 19 0 0,0 2 0 0 0,-1 2 1 0 0,0 2 11 0 0,-1 2-8 0 0,0 3-12 0 0,0 3-5 0 0,0 3 0 0 0,0 6-5 0 0,0 4 5 0 0,1 5 3 0 0,-1 6 51 0 0,0 6 41 0 0,1 5 25 0 0,0 6 12 0 0,1 5 1 0 0,0 6 2 0 0,0 5-51 0 0,1 6-37 0 0,-1 6-25 0 0,2 7-17 0 0,-1 5-9 0 0,0 6-4 0 0,1 5 0 0 0,0 5 13 0 0,0 5 5 0 0,0 4 18 0 0,0 3 6 0 0,1 4 14 0 0,-1 2 6 0 0,0 3-10 0 0,0 3-9 0 0,-1 3-8 0 0,1 2-8 0 0,-1 2 11 0 0,0 1 28 0 0,-1 2 21 0 0,1 1 14 0 0,-1-1 32 0 0,-1 0-11 0 0,1-1-4 0 0,-1-2-30 0 0,-1-2-25 0 0,0-2-9 0 0,0-1-29 0 0,-1-3-8 0 0,1-2-10 0 0,-1-2-3 0 0,-1-1 4 0 0,0-3-6 0 0,1-2 11 0 0,0-2 1 0 0,-1-2-9 0 0,0-4-1 0 0,1-4 0 0 0,-1-5-6 0 0,1-3-8 0 0,0-6-7 0 0,1-5 6 0 0,-1-4-7 0 0,0-6-8 0 0,1-5 12 0 0,0-4 5 0 0,-1-6-6 0 0,1-6 12 0 0,-1-5-13 0 0,1-6 0 0 0,1-5 0 0 0,-1-5-1 0 0,1-5-5 0 0,0-4 6 0 0,1-5-1 0 0,0-4 18 0 0,1-3 0 0 0,-1-4 2 0 0,1-3 4 0 0,-1-2 4 0 0,0-4 9 0 0,0-1-21 0 0,-1-3 2 0 0,-1-2-6 0 0,1-1 1 0 0,-1-2-11 0 0,-1 0 8 0 0,0-1-2 0 0,1 1-5 0 0,-1 0 6 0 0,0 2 3 0 0,0 0 4 0 0,1 2 4 0 0,-1 3 0 0 0,1 2 18 0 0,0 4-9 0 0,-1 4 8 0 0,1 3-6 0 0,0 5-3 0 0,1 4 15 0 0,-1 4-15 0 0,1 5 10 0 0,0 4 2 0 0,0 4 0 0 0,0 4-5 0 0,0 4 2 0 0,1 5-1 0 0,-1 3-5 0 0,1 4-8 0 0,0 3-7 0 0,1 5 6 0 0,-1 3-7 0 0,1 5-3 0 0,0 3 5 0 0,1 6-11 0 0,-1 4 4 0 0,1 4-2 0 0,-1 5 4 0 0,1 5 4 0 0,-1 3 4 0 0,1 5 0 0 0,-1 4 14 0 0,0 5-9 0 0,1 4 8 0 0,0 3-11 0 0,0 5 8 0 0,-1 4 63 0 0,1 4 38 0 0,-1 2 58 0 0,1 3 18 0 0,0-1 29 0 0,0 1 19 0 0,0-1-54 0 0,-1-2-33 0 0,0-1-53 0 0,0-3-18 0 0,-1-3-25 0 0,0-2-10 0 0,0-3 42 0 0,0-4 4 0 0,-1-3 25 0 0,0-5 0 0 0,0-3 3 0 0,-1-5-14 0 0,0-5-47 0 0,1-4-30 0 0,-1-5-14 0 0,1-5-14 0 0,-1-5 1 0 0,0-5-2 0 0,1-5 0 0 0,-1-5-5 0 0,1-6 2 0 0,0-5-1 0 0,-1-5 0 0 0,1-6-14 0 0,0-5-5 0 0,0-6 5 0 0,0-5 2 0 0,1-5 13 0 0,0-5 2 0 0,0-5 0 0 0,-1-5 1 0 0,1-3 5 0 0,-1-4-7 0 0,1-4-2 0 0,0-2 6 0 0,0-2-3 0 0,-1-3 1 0 0,0 0 0 0 0,0-1 0 0 0,-1 2-9 0 0,0 0-3 0 0,1 2 15 0 0,-1 2-10 0 0,1 2 9 0 0,-1 4-3 0 0,0 3 1 0 0,1 4 0 0 0,-1 5-5 0 0,1 3-3 0 0,-1 4 6 0 0,0 5-3 0 0,0 5 6 0 0,1 4 7 0 0,-1 5-1 0 0,2 4 1 0 0,-1 3 5 0 0,1 4-7 0 0,0 4 12 0 0,0 3-17 0 0,1 4 0 0 0,0 4-9 0 0,0 4 1 0 0,1 3 8 0 0,-1 4-7 0 0,1 4-6 0 0,-1 4 15 0 0,1 3 9 0 0,-1 5-11 0 0,0 3 9 0 0,0 4 2 0 0,0 3-1 0 0,0 3-4 0 0,0 3-3 0 0,0 4 6 0 0,-1 2-12 0 0,1 3 3 0 0,-2 3-1 0 0,1 3-9 0 0,0 1 7 0 0,0 2-12 0 0,0 0 12 0 0,0 2-8 0 0,0 0 12 0 0,-1 1 6 0 0,1 0 8 0 0,0-1-1 0 0,-1-1 1 0 0,1 0 9 0 0,0-2-7 0 0,-1-2 8 0 0,0-2-8 0 0,0-2-11 0 0,0-2 12 0 0,0-3-13 0 0,0-4-6 0 0,0-3 1 0 0,0-3-1 0 0,0-6 0 0 0,0-3 0 0 0,0-5 0 0 0,0-5-9 0 0,0-5 11 0 0,1-4-3 0 0,0-7 62 0 0,0-4 29 0 0,0-7 23 0 0,0-6 13 0 0,1-7 5 0 0,0-6 0 0 0,1-7-64 0 0,-1-5-24 0 0,1-7-20 0 0,0-4-5 0 0,0-5-1 0 0,-1-5 13 0 0,1-4-13 0 0,-1-4 46 0 0,0-4 29 0 0,0-3 17 0 0,-1-4 0 0 0,-1-3 8 0 0,0-3-44 0 0,0-1-80 0 0,-2-1 20 0 0,0 0-13 0 0,0 1 0 0 0,-1 1 0 0 0,0 2 0 0 0,0 3 0 0 0,0 3 0 0 0,0 3 0 0 0,-1 3 0 0 0,1 4 0 0 0,-1 3 0 0 0,1 4 0 0 0,0 5 0 0 0,-1 4 0 0 0,1 5 0 0 0,0 5 0 0 0,1 4 0 0 0,0 5 0 0 0,0 5 0 0 0,1 5 0 0 0,1 5 0 0 0,0 3 0 0 0,0 5 0 0 0,1 5 0 0 0,1 5 0 0 0,0 4 0 0 0,0 6 0 0 0,1 6 0 0 0,0 5 0 0 0,-1 6 0 0 0,2 6 0 0 0,0 6 0 0 0,0 6 0 0 0,1 5 0 0 0,0 5 0 0 0,-1 4 0 0 0,1 4 0 0 0,0 5 0 0 0,0 4 0 0 0,-1 3 0 0 0,1 3 0 0 0,-1 3 0 0 0,0 0 0 0 0,0 2 0 0 0,0-1 0 0 0,-1-1 0 0 0,0-2 0 0 0,1-3 0 0 0,-2-2 0 0 0,0-5 0 0 0,-1-3 0 0 0,0-5 0 0 0,-1-5 0 0 0,0-5 0 0 0,0-5 0 0 0,0-7 0 0 0,0-6 0 0 0,0-6 0 0 0,0-7 0 0 0,-1-6 0 0 0,0-6 0 0 0,1-7 0 0 0,-1-6 0 0 0,-1-8 0 0 0,0-5 0 0 0,0-8 0 0 0,0-5 0 0 0,0-6 0 0 0,1-7 0 0 0,-1-4 0 0 0,0-5 0 0 0,1-4 0 0 0,0-4 0 0 0,-1-5 0 0 0,0-3 0 0 0,-1-3 0 0 0,1-2 0 0 0,-1-3 0 0 0,0-1 0 0 0,1-1 0 0 0,-1 1 0 0 0,-1 1 0 0 0,1 1 0 0 0,0 3 0 0 0,-1 4 0 0 0,2 3 0 0 0,-1 3 0 0 0,1 5 0 0 0,1 4 0 0 0,-1 4 0 0 0,1 4 0 0 0,0 4 0 0 0,0 4 0 0 0,2 4 0 0 0,-1 4 0 0 0,1 2 0 0 0,0 3 0 0 0,-1 4 0 0 0,1 2 0 0 0,0 2 0 0 0,0 3 0 0 0,-1 2 0 0 0,1 2 0 0 0,0 3 0 0 0,1 2 0 0 0,-1 3 0 0 0,0 4 0 0 0,0 4 0 0 0,-1 5 0 0 0,1 4 0 0 0,0 7 0 0 0,0 4 0 0 0,-1 7 0 0 0,1 5 0 0 0,1 7 0 0 0,0 5 0 0 0,1 6 0 0 0,0 5 0 0 0,-1 5 0 0 0,2 4 0 0 0,-2 3 0 0 0,2 2 0 0 0,-1 2 0 0 0,1 1 0 0 0,0 0 0 0 0,0-1 0 0 0,0 0 0 0 0,-1-2 0 0 0,0-1 0 0 0,1-2 0 0 0,-2-2 0 0 0,1-3 0 0 0,-2-2 0 0 0,1-5 0 0 0,1-5 0 0 0,-2-5 0 0 0,1-7 0 0 0,-1-6 0 0 0,0-7 0 0 0,-1-7 0 0 0,0-8 0 0 0,0-9 0 0 0,0-7 0 0 0,0-9 0 0 0,1-10 0 0 0,0-8 0 0 0,0-9 0 0 0,1-9 0 0 0,-1-6 0 0 0,0-8 0 0 0,0-5 0 0 0,0-7 0 0 0,-1-3 0 0 0,1-6 0 0 0,-1-2 0 0 0,0-4 0 0 0,-1-3 0 0 0,0 0 0 0 0,-1-1 0 0 0,0 2 0 0 0,-1 1 0 0 0,0 3 0 0 0,0 4 0 0 0,1 3 0 0 0,0 5 0 0 0,-1 5 0 0 0,1 6 0 0 0,0 5 0 0 0,0 5 0 0 0,1 8 0 0 0,0 5 0 0 0,0 6 0 0 0,1 7 0 0 0,0 6 0 0 0,1 4 0 0 0,0 6 0 0 0,0 6 0 0 0,1 5 0 0 0,1 5 0 0 0,-1 6 0 0 0,2 5 0 0 0,-1 7 0 0 0,0 5 0 0 0,1 6 0 0 0,-1 5 0 0 0,1 5 0 0 0,0 4 0 0 0,0 5 0 0 0,-1 4 0 0 0,0 4 0 0 0,0 2 0 0 0,-1 2 0 0 0,0 1 0 0 0,-1 2 0 0 0,0-1 0 0 0,-1 0 0 0 0,1-1 0 0 0,0-2 0 0 0,-1-2 0 0 0,1-3 0 0 0,-1-3 0 0 0,0-5 0 0 0,0-4 0 0 0,0-6 0 0 0,-1-6 0 0 0,0-6 0 0 0,0-7 0 0 0,-1-7 0 0 0,0-6-1601 0 0,-2-6-751 0 0,-18-74-19505 0 0,19 33 18354 0 0,2-4 1198 0 0,2 5 1398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8:50.35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50 756 0 0,'3'-3'3250'0'0,"-1"2"-2256"0"0,1-1-47 0 0,0 0-12 0 0,0 0 0 0 0,0-1 29 0 0,0 1-27 0 0,0-1-18 0 0,-1-1-42 0 0,1 1-79 0 0,-1 0-41 0 0,0-1-57 0 0,0 1-24 0 0,9-12 5943 0 0,-11 16-6226 0 0,1 1-29 0 0,-1 1-28 0 0,1 1-18 0 0,-1 2 15 0 0,0 0 30 0 0,0 2 20 0 0,0 2 11 0 0,-1 0 0 0 0,0 3-21 0 0,1 1-59 0 0,-1 3-45 0 0,0 1-44 0 0,0 4-31 0 0,0 2-15 0 0,0 3-5 0 0,0 3 22 0 0,0 4 11 0 0,0 2 26 0 0,-1 4 0 0 0,1 1 21 0 0,1 2 10 0 0,-1 3 2 0 0,1 1 11 0 0,1 2-7 0 0,-1 1 3 0 0,1 2-15 0 0,0 3-34 0 0,1 1-18 0 0,-1 3-3 0 0,1 1-2 0 0,-1 3-6 0 0,0 2-8 0 0,1 1 7 0 0,0 3-26 0 0,-1 0-30 0 0,0 0-25 0 0,0-1-24 0 0,-1-1-7 0 0,0-2-10 0 0,0-2-3 0 0,0-4-9 0 0,-1-5-8 0 0,-1-3-27 0 0,1-6-7 0 0,0-5-28 0 0,0-5-27 0 0,0-6-45 0 0,0-5-33 0 0,0-5-28 0 0,0-5-6 0 0,-1-5 13 0 0,0-4 22 0 0,-1-6 36 0 0,1-5 38 0 0,-1-5 26 0 0,1-6-2 0 0,1-5 18 0 0,0-5-9 0 0,0-7 4 0 0,1-5 8 0 0,0-5-7 0 0,0-7 3 0 0,1-5-1 0 0,-1-4 0 0 0,1-5 0 0 0,0-3-10 0 0,-1-3 13 0 0,1-1 5 0 0,-1-1-6 0 0,0 0 12 0 0,1 0-8 0 0,0 2-2 0 0,1 0 1 0 0,-1 3-6 0 0,-1 1-3 0 0,2 2 5 0 0,-1 3 3 0 0,0 2 14 0 0,1 3 0 0 0,0 3 30 0 0,0 3 15 0 0,0 4 26 0 0,1 2 4 0 0,0 4 2 0 0,0 3 10 0 0,-1 4-26 0 0,0 1 9 0 0,0 4-9 0 0,1 3-7 0 0,-1 2 1 0 0,-1 4-1 0 0,1 2-5 0 0,-1 3-7 0 0,0 3 24 0 0,0 2 30 0 0,-1 2 21 0 0,1 2 30 0 0,0 2 8 0 0,-1 2-8 0 0,1 2-24 0 0,-1 3-40 0 0,0 1-41 0 0,0 5-40 0 0,0 2-16 0 0,0 5-10 0 0,0 4-1 0 0,1 5 4 0 0,0 4 3 0 0,-1 5 4 0 0,1 4-1 0 0,-1 4 10 0 0,1 3-2 0 0,-1 3 6 0 0,0 3-2 0 0,0 2 15 0 0,0 1 29 0 0,0 1 34 0 0,0 2-35 0 0,0 0-65 0 0,0 2 18 0 0,0 2-11 0 0,0 0 0 0 0,0 2 0 0 0,0 2 0 0 0,0 2 0 0 0,-1 2 0 0 0,0 1 0 0 0,-1-1 0 0 0,0 1 0 0 0,1-3 0 0 0,-2-3 0 0 0,1-3 0 0 0,-1-4 0 0 0,0-5 0 0 0,0-3 0 0 0,-1-5 0 0 0,1-5 0 0 0,0-3 0 0 0,0-5 0 0 0,0-4 0 0 0,1-5 0 0 0,0-3 0 0 0,0-4 0 0 0,1-3 0 0 0,0-4 0 0 0,0-3 0 0 0,0-3 0 0 0,1-5 0 0 0,0-5 0 0 0,1-4 0 0 0,0-6 0 0 0,1-6 0 0 0,1-6 0 0 0,0-5 0 0 0,0-6 0 0 0,1-5 0 0 0,0-5 0 0 0,0-5 0 0 0,0-3 0 0 0,1-3 0 0 0,-1-2 0 0 0,0-2 0 0 0,0-1 0 0 0,0 0 0 0 0,0 0 0 0 0,-1 1 0 0 0,0 0 0 0 0,0 2 0 0 0,0 0 0 0 0,-1 2 0 0 0,0 2 0 0 0,-1 2 0 0 0,0 1 0 0 0,0 2 0 0 0,-1 3 0 0 0,1 1 0 0 0,0 3 0 0 0,0 3 0 0 0,0 2 0 0 0,0 3 0 0 0,0 3 0 0 0,-1 4 0 0 0,1 3 0 0 0,0 3 0 0 0,-1 2 0 0 0,1 4 0 0 0,0 3 0 0 0,-1 2 0 0 0,0 2 0 0 0,0 3 0 0 0,0 3 0 0 0,0 1 0 0 0,0 2 0 0 0,0 2 0 0 0,0 1 0 0 0,0 3 0 0 0,0 1 0 0 0,-1 4 0 0 0,0 3 0 0 0,0 4 0 0 0,0 4 0 0 0,-1 5 0 0 0,1 6 0 0 0,0 5 0 0 0,0 6 0 0 0,0 5 0 0 0,2 4 0 0 0,-1 6 0 0 0,2 3 0 0 0,-1 3 0 0 0,1 3 0 0 0,0 3 0 0 0,0 2 0 0 0,0 1 0 0 0,1 1 0 0 0,-1 1 0 0 0,1 0 0 0 0,-1 1 0 0 0,0-1 0 0 0,0 0 0 0 0,-1-1 0 0 0,-1-1 0 0 0,0-2 0 0 0,-1-2 0 0 0,0-4 0 0 0,0-3 0 0 0,-1-3 0 0 0,0-5 0 0 0,0-4 0 0 0,-1-5 0 0 0,1-5 0 0 0,-1-5 0 0 0,1-4 0 0 0,0-6 0 0 0,0-3 0 0 0,1-4 0 0 0,-1-4 0 0 0,1-3 0 0 0,0-3 0 0 0,0-4 0 0 0,0-4 0 0 0,1-5 0 0 0,0-5 0 0 0,0-5 0 0 0,1-5 0 0 0,0-7 0 0 0,1-5 0 0 0,2-5 0 0 0,-2-7 0 0 0,2-4 0 0 0,-1-6 0 0 0,0-3 0 0 0,0-3 0 0 0,1-3 0 0 0,-1-1 0 0 0,0-1 0 0 0,-1-1 0 0 0,0 1 0 0 0,0 0 0 0 0,0 1 0 0 0,-1 1 0 0 0,0 2 0 0 0,0 2 0 0 0,0 1 0 0 0,0 2 0 0 0,-1 3 0 0 0,1 1 0 0 0,-1 2 0 0 0,0 3 0 0 0,0 3 0 0 0,0 3 0 0 0,0 3 0 0 0,0 3 0 0 0,0 4 0 0 0,0 2 0 0 0,0 3 0 0 0,0 3 0 0 0,0 4 0 0 0,0 2 0 0 0,0 3 0 0 0,0 4 0 0 0,0 2 0 0 0,0 3 0 0 0,0 4 0 0 0,0 1 0 0 0,0 4 0 0 0,-1 3 0 0 0,0 4 0 0 0,1 4 0 0 0,-1 5 0 0 0,1 5 0 0 0,-1 6 0 0 0,1 5 0 0 0,1 6 0 0 0,-1 5 0 0 0,1 4 0 0 0,0 4 0 0 0,1 2 0 0 0,0 3 0 0 0,-1 2 0 0 0,1 1 0 0 0,0 2 0 0 0,0 0 0 0 0,1 2 0 0 0,-1 1 0 0 0,0 2 0 0 0,0 2 0 0 0,-1 0 0 0 0,1 2 0 0 0,-1 1 0 0 0,-1 0 0 0 0,0-1 0 0 0,0 0 0 0 0,-1-3 0 0 0,-1-2 0 0 0,1-3 0 0 0,-1-3 0 0 0,1-5 0 0 0,-1-5 0 0 0,0-5 0 0 0,0-5 0 0 0,-1-6 0 0 0,2-4 0 0 0,-1-6 0 0 0,1-4 0 0 0,0-5 0 0 0,0-4 0 0 0,0-4 0 0 0,1-6 0 0 0,-1-5 0 0 0,1-6 0 0 0,1-5 0 0 0,0-7 0 0 0,1-6 0 0 0,1-7 0 0 0,0-5 0 0 0,0-6 0 0 0,1-6 0 0 0,0-4 0 0 0,0-4 0 0 0,0-3 0 0 0,0-3 0 0 0,0-1 0 0 0,0-1 0 0 0,-1-1 0 0 0,0 0 0 0 0,0 0 0 0 0,0 0 0 0 0,0 1 0 0 0,-1 1 0 0 0,0 1 0 0 0,0 1 0 0 0,-1 3 0 0 0,0 2 0 0 0,0 3 0 0 0,0 3 0 0 0,0 5 0 0 0,-1 4 0 0 0,1 4 0 0 0,0 6 0 0 0,0 5 0 0 0,-1 5 0 0 0,1 4 0 0 0,0 5 0 0 0,0 4 0 0 0,-1 3 0 0 0,1 4 0 0 0,-1 3 0 0 0,1 3 0 0 0,-1 4 0 0 0,1 4 0 0 0,0 5 0 0 0,-1 5 0 0 0,0 6 0 0 0,0 6 0 0 0,0 5 0 0 0,0 5 0 0 0,0 4 0 0 0,0 5 0 0 0,0 3 0 0 0,1 3 0 0 0,0 3 0 0 0,-1 1 0 0 0,2 3 0 0 0,-1 2 0 0 0,0 1 0 0 0,-1 2 0 0 0,1 0 0 0 0,-1 2 0 0 0,0 0 0 0 0,0-1 0 0 0,0-1 0 0 0,0-2 0 0 0,0-3 0 0 0,-1-2 0 0 0,0-3 0 0 0,0-3 0 0 0,-1-4 0 0 0,-1-4 0 0 0,1-3 0 0 0,-1-6 0 0 0,1-4 0 0 0,-1-5 0 0 0,1-4 0 0 0,0-4 0 0 0,1-5 0 0 0,-1-3 0 0 0,1-4 0 0 0,1-3 0 0 0,-1-4 0 0 0,0-5 0 0 0,1-5 0 0 0,0-5 0 0 0,0-7 0 0 0,0-7 0 0 0,1-6 0 0 0,0-8 0 0 0,0-6 0 0 0,0-7 0 0 0,1-4 0 0 0,0-6 0 0 0,-1-3 0 0 0,1-2 0 0 0,-1-2 0 0 0,0-1 0 0 0,0-1 0 0 0,0 1 0 0 0,-1 0 0 0 0,-1 1 0 0 0,1 2 0 0 0,-1 2 0 0 0,-1 2 0 0 0,1 3 0 0 0,-1 4 0 0 0,0 4 0 0 0,0 5 0 0 0,1 5 0 0 0,-1 6 0 0 0,0 6 0 0 0,1 6 0 0 0,-1 5 0 0 0,1 6 0 0 0,1 6 0 0 0,-1 6 0 0 0,1 5 0 0 0,0 7 0 0 0,0 6 0 0 0,0 7 0 0 0,1 6 0 0 0,1 5 0 0 0,-1 6 0 0 0,0 5 0 0 0,0 3 0 0 0,1 4 0 0 0,-1 1 0 0 0,-1 2 0 0 0,1 0 0 0 0,0 1 0 0 0,-1 0 0 0 0,0-1 0 0 0,-1-1 0 0 0,0-2 0 0 0,0-3 0 0 0,-1-4 0 0 0,0-3 0 0 0,0-4 0 0 0,0-4 0 0 0,-1-5-481 0 0,0-2-2620 0 0,0-5-336 0 0,-1-2-1180 0 0,-1-4-153 0 0,0-2 97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4:49:36.199"/>
    </inkml:context>
    <inkml:brush xml:id="br0">
      <inkml:brushProperty name="width" value="0.1" units="cm"/>
      <inkml:brushProperty name="height" value="0.1" units="cm"/>
      <inkml:brushProperty name="color" value="#AE198D"/>
      <inkml:brushProperty name="inkEffects" value="galaxy"/>
      <inkml:brushProperty name="anchorX" value="-3996.1604"/>
      <inkml:brushProperty name="anchorY" value="-9162.34473"/>
      <inkml:brushProperty name="scaleFactor" value="0.5"/>
    </inkml:brush>
  </inkml:definitions>
  <inkml:trace contextRef="#ctx0" brushRef="#br0">277 80 244 0 0,'0'3'2014'0'0,"1"0"-1045"0"0,-1 1-155 0 0,1 1-109 0 0,0 0-57 0 0,0-1-25 0 0,1 0-3 0 0,-1 0-37 0 0,1-1-42 0 0,-2-1-78 0 0,1 0-99 0 0,-1-1-91 0 0,0 0-74 0 0,1 0-60 0 0,0-1-44 0 0,-1 0 4 0 0,1 0 2 0 0,-1-1 12 0 0,0 0 34 0 0,1 0 48 0 0,0 0 40 0 0,0 0 36 0 0,0-1 37 0 0,0 0 27 0 0,0 0 19 0 0,-1-1-15 0 0,2 0-7 0 0,-1 0-12 0 0,0 0-21 0 0,0 0 9 0 0,0 0-5 0 0,0 0-13 0 0,0 0 14 0 0,-1 1 8 0 0,0-1 36 0 0,1 0 28 0 0,-1 1 32 0 0,1-1 41 0 0,-1 1 48 0 0,1 0-8 0 0,-1 0-12 0 0,1-1-32 0 0,0 2-43 0 0,-1-1-74 0 0,2-1 844 0 0,-2 4-1003 0 0,0-1-59 0 0,0 1-13 0 0,-1 1-52 0 0,1 0-18 0 0,0 1-18 0 0,0 1 11 0 0,0 2-10 0 0,-1-1 12 0 0,0 2 11 0 0,1 2-8 0 0,-1 0-24 0 0,1 2 12 0 0,0 1-15 0 0,0 1 3 0 0,0 1-10 0 0,0 1 7 0 0,0 2 2 0 0,0 0-1 0 0,0 1 29 0 0,1 1-31 0 0,-1 0 5 0 0,2 1 8 0 0,0 1 25 0 0,0-1 40 0 0,1 1 18 0 0,-1-1 36 0 0,1 0 3 0 0,0-2-2 0 0,0-1-34 0 0,-1-2-38 0 0,1-2-28 0 0,-1-1-39 0 0,0-2-21 0 0,0-3-21 0 0,0-1-68 0 0,-1-4-25 0 0,1-1-49 0 0,-1-3-34 0 0,0-2-37 0 0,0-3-27 0 0,-1-3 4 0 0,0-1-10 0 0,0-2 44 0 0,0-2 38 0 0,-1-1 38 0 0,0-2 51 0 0,-1 0 60 0 0,0 0 58 0 0,0-1-1 0 0,0 1 22 0 0,1-1 6 0 0,-1 1-5 0 0,1 0 21 0 0,-1 0-43 0 0,0 0 14 0 0,-1 1-11 0 0,1 1 16 0 0,0 1-5 0 0,-1 1-12 0 0,1 2 27 0 0,1 1 10 0 0,-1 3 64 0 0,2 1 40 0 0,-1 2 58 0 0,0 2 36 0 0,0 0 530 0 0,0 4-560 0 0,1 1 8 0 0,1 2-29 0 0,0 0-9 0 0,-1 1-22 0 0,1 1-29 0 0,-1 1 2 0 0,1 1-36 0 0,-1 0 4 0 0,1 2-12 0 0,0 1 20 0 0,0 1 30 0 0,0 1 2 0 0,0 1 26 0 0,0 2-14 0 0,-1 0 28 0 0,1 2-2 0 0,0 1-4 0 0,0 1 8 0 0,0 0 6 0 0,1 1 32 0 0,-1 0 0 0 0,1 0 3 0 0,0 0-18 0 0,-1-2-12 0 0,1 0-45 0 0,-1-2-41 0 0,1-1-38 0 0,-1-2-37 0 0,0-3 2 0 0,0-1-29 0 0,-1-2-8 0 0,1-3 1 0 0,-1-1-2 0 0,-1-3-9 0 0,0-3-7 0 0,-1-1 1 0 0,1-3-1 0 0,-1-2 0 0 0,0-2-4 0 0,0-2 10 0 0,0-2 15 0 0,-1-1-4 0 0,1-1 13 0 0,0 0 10 0 0,-1-2 3 0 0,1 0 0 0 0,-1-1 1 0 0,1-1 0 0 0,-1 0 10 0 0,1-1-8 0 0,-1 0 2 0 0,1 0-4 0 0,-1 1 14 0 0,1 1-8 0 0,0 0-16 0 0,-1 1 9 0 0,2 2 1 0 0,-1 1-1 0 0,-1 2-17 0 0,2 2 23 0 0,-1 1 2 0 0,1 2 4 0 0,0 2 5 0 0,0 2-5 0 0,0 2 6 0 0,0 1-16 0 0,1 3 1 0 0,0 3-16 0 0,0 3 0 0 0,0 3 12 0 0,1 2 20 0 0,-1 3 22 0 0,2 3 34 0 0,0 1 25 0 0,0 4 24 0 0,1 1 2 0 0,0 2 12 0 0,1 2 7 0 0,0 2 22 0 0,1 1 27 0 0,0 2 41 0 0,1 1 43 0 0,-1 2 5 0 0,0-1 4 0 0,0 2-30 0 0,-1-1-43 0 0,1 0-55 0 0,-1 0-49 0 0,0-2-34 0 0,0-1-39 0 0,-1-2-13 0 0,0-2-28 0 0,-1-4-9 0 0,1-2 0 0 0,-1-3-21 0 0,0-4 15 0 0,-1-2-33 0 0,0-3 4 0 0,-1-3 2 0 0,0-2-16 0 0,1-2 19 0 0,-2-3-1 0 0,1-3 14 0 0,-1-2 7 0 0,0-3-2 0 0,0-2 16 0 0,-1-4-8 0 0,0-2-12 0 0,0-3 14 0 0,0-2 4 0 0,-1-2 3 0 0,0-2 5 0 0,0-1-1 0 0,0-1 1 0 0,-1 0-9 0 0,1 0-12 0 0,0 0-1 0 0,-1 2 3 0 0,1 1-16 0 0,0 3 10 0 0,0 2-8 0 0,0 2 6 0 0,1 2-11 0 0,0 4-1 0 0,0 2 4 0 0,1 2-2 0 0,-1 4 15 0 0,1 3 1 0 0,0 4 10 0 0,1 3 11 0 0,0 4 12 0 0,2 4 3 0 0,-1 4 14 0 0,1 3 11 0 0,1 4 54 0 0,-1 3 38 0 0,1 2 44 0 0,1 3 53 0 0,-1 1 28 0 0,1 1 12 0 0,-1 2-27 0 0,2 0 0 0 0,-2 0-14 0 0,1 1 2 0 0,-1 1-12 0 0,0-2 22 0 0,0 0 8 0 0,0-1-26 0 0,-1-1-23 0 0,0-2-55 0 0,-1-3-29 0 0,0-2-49 0 0,-1-3-37 0 0,0-3-22 0 0,0-4-13 0 0,0-3-5 0 0,0-3-10 0 0,0-3 3 0 0,0-3 7 0 0,0-2-2 0 0,0-4-4 0 0,-1-1 11 0 0,0-4 6 0 0,-1-2-1 0 0,0-3 24 0 0,0-2-20 0 0,0-2 2 0 0,0-3 0 0 0,0-1 13 0 0,0-3 5 0 0,0-1 0 0 0,0-1 5 0 0,-1-1-5 0 0,1-1-3 0 0,-1 0-23 0 0,1 0-12 0 0,0 1-17 0 0,-1 1-2 0 0,1 2-6 0 0,0 2 5 0 0,0 2-1 0 0,1 3 0 0 0,0 3 18 0 0,0 2-4 0 0,-1 3 6 0 0,1 3 0 0 0,-1 2 0 0 0,2 4 4 0 0,-1 3 4 0 0,1 3 4 0 0,0 3 18 0 0,-1 2 10 0 0,2 2 2 0 0,-1 2 2 0 0,2 2 9 0 0,-1 1-11 0 0,1 1-2 0 0,0 1 1 0 0,0 1-1 0 0,1 1 9 0 0,-1 1-7 0 0,1 0 36 0 0,-1 1 40 0 0,0 1 5 0 0,0-1 22 0 0,0-1 15 0 0,-1-1-8 0 0,1-2-32 0 0,0-1-28 0 0,-1-2-32 0 0,0-2-23 0 0,1-3-16 0 0,-1-1-3 0 0,-1-3 4 0 0,1-3-12 0 0,-1-2-2 0 0,1-3 1 0 0,-1-3 8 0 0,0-3 7 0 0,0-2 8 0 0,-1-3 4 0 0,0-3-1 0 0,0-3 1 0 0,1-2-9 0 0,-1-3-12 0 0,0-2-6 0 0,0-1-19 0 0,0-1 14 0 0,-1-1-14 0 0,1-1 3 0 0,-1 1-6 0 0,0 0 11 0 0,0 1-8 0 0,0 1 8 0 0,0 1-3 0 0,-1 2 10 0 0,1 1-11 0 0,0 3 8 0 0,1 1 16 0 0,0 3 4 0 0,0 0 15 0 0,0 3-3 0 0,1 1 25 0 0,0 2-15 0 0,0 1 0 0 0,0 2-8 0 0,0 1-18 0 0,-1 1 0 0 0,0 2-10 0 0,-1 1 1 0 0,1 1-6 0 0,1 2 11 0 0,-1 2 16 0 0,1 1-14 0 0,0 2 10 0 0,0 1-8 0 0,0 2 8 0 0,0 1-12 0 0,0 0 3 0 0,0 2-1 0 0,0 1 5 0 0,0 0 7 0 0,0 1-6 0 0,0 1-2 0 0,0 1 1 0 0,0 1 4 0 0,0-1-21 0 0,0 1 16 0 0,0-1-10 0 0,0 0 12 0 0,0 0-12 0 0,0-1-2 0 0,0-1 1 0 0,0-1 4 0 0,-1 1-2 0 0,0-2-4 0 0,1-1 7 0 0,-1 0-8 0 0,-1 0 3 0 0,1-1-1 0 0,1 0-5 0 0,-1 1-3 0 0,0-2 10 0 0,1 1-8 0 0,-1 0 3 0 0,0-1-1 0 0,1 1-5 0 0,-1-1 2 0 0,0 1-1 0 0,1-2-5 0 0,-2 1 7 0 0,1-1 2 0 0,0 0 4 0 0,1 0 4 0 0,-1 0 4 0 0,1 0 8 0 0,0 0-10 0 0,-1-1-2 0 0,1 0-4 0 0,-2 1-8 0 0,1-1 1 0 0,-1 1-6 0 0,1-1 7 0 0,0 1 6 0 0,-1-1-1 0 0,0 1 15 0 0,1-1-9 0 0,-1 0 4 0 0,0 0-6 0 0,1 0 7 0 0,0 0-8 0 0,0 0 3 0 0,0 0 4 0 0,0 0-11 0 0,1-1 17 0 0,-1 0-14 0 0,1 1 4 0 0,0-1-6 0 0,0 0-3 0 0,0 0 6 0 0,0 1-8 0 0,0-1 8 0 0,0 1-3 0 0,0-1 15 0 0,0 1-13 0 0,0 1 4 0 0,0-1 4 0 0,0 1-7 0 0,0 0 8 0 0,0 1-12 0 0,0 0 8 0 0,0 1-8 0 0,0 0 17 0 0,0 0 0 0 0,0 1-5 0 0,0 0 36 0 0,0-1-53 0 0,1 0 12 0 0,0-1-4 0 0,-1 0-1 0 0,1 0 0 0 0,-1-1 0 0 0,0 0 0 0 0,0 0 0 0 0,0-1 0 0 0,1 1 0 0 0,0-1 0 0 0,-1 1 0 0 0,1-1 0 0 0,-1 0 0 0 0,1 1 0 0 0,0-1 0 0 0,0 1 0 0 0,0 0 0 0 0,0-1 0 0 0,0 1 0 0 0,-1-1 0 0 0,1 1 0 0 0,-1 0 0 0 0,1 0 0 0 0,0 0 0 0 0,-1 0 0 0 0,1 0 0 0 0,-1 1 0 0 0,0-1 0 0 0,1 1 0 0 0,0-1 0 0 0,0 1 0 0 0,0 0 0 0 0,1 1 0 0 0,0-1 0 0 0,0 1 0 0 0,0 0 0 0 0,0 0 0 0 0,0 0 0 0 0,1 1 0 0 0,-1-1 0 0 0,-1 1 0 0 0,1 1 0 0 0,0-1 0 0 0,-1 2 0 0 0,1-1 0 0 0,-1 0 0 0 0,0 0 0 0 0,0 0 0 0 0,0-1 0 0 0,-1 0 0 0 0,1 0 0 0 0,-1 0 0 0 0,1 0 0 0 0,-1 0 0 0 0,2-1 0 0 0,-1 1 0 0 0,0-1 0 0 0,0 0 0 0 0,-1 0 0 0 0,0-1 0 0 0,1 1 0 0 0,-1-2 0 0 0,0 1 0 0 0,0-1 0 0 0,1 1 0 0 0,0-1 0 0 0,-1 0 0 0 0,0-1 0 0 0,1 1 0 0 0,-1 0 0 0 0,0 0 0 0 0,0 0 0 0 0,0-1 0 0 0,0 1 0 0 0,0 0 0 0 0,0-1 0 0 0,0 1 0 0 0,0-1 0 0 0,0 1 0 0 0,1 0 0 0 0,0 0 0 0 0,-1 0 0 0 0,1 0 0 0 0,0-1 0 0 0,0 1 0 0 0,0 0 0 0 0,-1-1 0 0 0,1 1 0 0 0,0-1 0 0 0,0 1 0 0 0,1-1 0 0 0,-1 1 0 0 0,0-1 0 0 0,0 1 0 0 0,1-1 0 0 0,-1 1 0 0 0,1 0 0 0 0,0-1 0 0 0,-1 1 0 0 0,0 0 0 0 0,0-1 0 0 0,0 1 0 0 0,0 0 0 0 0,0 0 0 0 0,0-1 0 0 0,0 0 0 0 0,0 0 0 0 0,0 0 0 0 0,0-1 0 0 0,0 0 0 0 0,0 0 0 0 0,0 0 0 0 0,0 0 0 0 0,0-1 0 0 0,0 1 0 0 0,0-1 0 0 0,0 1 0 0 0,0-1 0 0 0,-1 0 0 0 0,1-1 0 0 0,0 0 0 0 0,0-1 0 0 0,0 0 0 0 0,0 0 0 0 0,-1-1 0 0 0,1 0 0 0 0,0 0 0 0 0,0-1 0 0 0,-1 1 0 0 0,1-1 0 0 0,-1 1 0 0 0,0-1 0 0 0,0 0 0 0 0,0 0 0 0 0,0-1 0 0 0,0-1 0 0 0,0-1 0 0 0,0 0 0 0 0,0-1 0 0 0,0-1 0 0 0,0-1 0 0 0,0-1 0 0 0,0-1 0 0 0,0 0 0 0 0,0-1 0 0 0,0-1 0 0 0,0-1 0 0 0,0-2 0 0 0,0-1 0 0 0,0-1 0 0 0,0-3 0 0 0,-1-1 0 0 0,0-2 0 0 0,0-1 0 0 0,0-2 0 0 0,-1-1 0 0 0,1-1 0 0 0,-1-1 0 0 0,-1-2 0 0 0,1-1 0 0 0,1-1 0 0 0,-1-1 0 0 0,1 0 0 0 0,-1-2 0 0 0,0 1 0 0 0,0-2 0 0 0,0 0 0 0 0,0 0 0 0 0,0 0 0 0 0,0 1 0 0 0,-1-1 0 0 0,0 0 0 0 0,1 1 0 0 0,0-1 0 0 0,0 1 0 0 0,0 0 0 0 0,1 0 0 0 0,-1 0 0 0 0,1 0 0 0 0,-1 0 0 0 0,1 1 0 0 0,1 0 0 0 0,-1 0 0 0 0,0 0 0 0 0,-1 1 0 0 0,1 0 0 0 0,0 0 0 0 0,0 1 0 0 0,1 0 0 0 0,-1-1 0 0 0,0 2 0 0 0,0-1 0 0 0,0 1 0 0 0,0 0 0 0 0,-1 0 0 0 0,0 0 0 0 0,0 0 0 0 0,0 1 0 0 0,1 0 0 0 0,-1 0 0 0 0,0 0 0 0 0,1 1 0 0 0,0 0 0 0 0,0 1 0 0 0,-1-1 0 0 0,1 2 0 0 0,0 0 0 0 0,-1 0 0 0 0,1 2 0 0 0,-1 1 0 0 0,1 1 0 0 0,0 2 0 0 0,0 2 0 0 0,0 1 0 0 0,0 1 0 0 0,0 2 0 0 0,1 0 0 0 0,-1 2 0 0 0,1 1 0 0 0,0 0 0 0 0,0 1 0 0 0,0 0 0 0 0,0 1 0 0 0,-1 1 0 0 0,1 0 0 0 0,-2 1 0 0 0,1 1 0 0 0,0 1 0 0 0,0 1 0 0 0,0 1 0 0 0,0 2 0 0 0,0 1 0 0 0,0 1 0 0 0,-1 2 0 0 0,1 1 0 0 0,-1 2 0 0 0,0 1 0 0 0,1 2 0 0 0,-1 2 0 0 0,1 1 0 0 0,0 1 0 0 0,0 1 0 0 0,1 0 0 0 0,0 2 0 0 0,-1 0 0 0 0,2 1 0 0 0,-1 0 0 0 0,0 1 0 0 0,1 0 0 0 0,0 0 0 0 0,0-1 0 0 0,0 0 0 0 0,0 0 0 0 0,0 0 0 0 0,-1-1 0 0 0,1 1 0 0 0,0-1 0 0 0,0 0 0 0 0,1 0 0 0 0,-1 0 0 0 0,-1-1 0 0 0,2 0 0 0 0,-1-1 0 0 0,-1 0 0 0 0,2 0 0 0 0,-1 0 0 0 0,0 0 0 0 0,1 0 0 0 0,-1-1 0 0 0,-1 1 0 0 0,1 0 0 0 0,0 0 0 0 0,0 0 0 0 0,-1 0 0 0 0,1 0 0 0 0,-1 0 0 0 0,0-1 0 0 0,1 1 0 0 0,-1-1 0 0 0,0-1 0 0 0,0 0 0 0 0,0-1 0 0 0,-1 0 0 0 0,1-2 0 0 0,0-1 0 0 0,0 0 0 0 0,0-3 0 0 0,0 0 0 0 0,0-1 0 0 0,0-3 0 0 0,0 0 0 0 0,0-3 0 0 0,0 0 0 0 0,0-3 0 0 0,0 0 0 0 0,0-2 0 0 0,0 0 0 0 0,0-3 0 0 0,0-1 0 0 0,-1-3 0 0 0,0-1 0 0 0,1-2 0 0 0,-1-2 0 0 0,-1-3 0 0 0,1 0 0 0 0,-1-3 0 0 0,1-1 0 0 0,-1-2 0 0 0,1 0 0 0 0,-1-1 0 0 0,-1-2 0 0 0,0 0 0 0 0,1-1 0 0 0,-1 0 0 0 0,1-2 0 0 0,-1 0 0 0 0,1-1 0 0 0,0-2 0 0 0,0 0 0 0 0,1-1 0 0 0,-1-2 0 0 0,2 0 0 0 0,-1-2 0 0 0,2-1 0 0 0,-1-1 0 0 0,1 0 0 0 0,0-1 0 0 0,-1-1 0 0 0,1 1 0 0 0,-1-1 0 0 0,0 1 0 0 0,-1 0 0 0 0,1 0 0 0 0,-2 1 0 0 0,1 0 0 0 0,0 0 0 0 0,-1 1 0 0 0,1 0 0 0 0,0 1 0 0 0,0 1 0 0 0,0 1 0 0 0,0 1 0 0 0,0 2 0 0 0,1 0 0 0 0,0 0 0 0 0,-1 1 0 0 0,1 1 0 0 0,0 0 0 0 0,0 0 0 0 0,-1 1 0 0 0,0 0 0 0 0,1 0 0 0 0,-1 2 0 0 0,-1 0 0 0 0,1 1 0 0 0,-1 1 0 0 0,0 2 0 0 0,0-1 0 0 0,0 2 0 0 0,0 0 0 0 0,0 1 0 0 0,0 0 0 0 0,0 1 0 0 0,0 0 0 0 0,0 1 0 0 0,-1 0 0 0 0,2 0 0 0 0,-1 1 0 0 0,0 0 0 0 0,0 1 0 0 0,1 0 0 0 0,0 1 0 0 0,0 0 0 0 0,0 1 0 0 0,1 1 0 0 0,-1 1 0 0 0,-1 0 0 0 0,1 2 0 0 0,0 0 0 0 0,0 2 0 0 0,1 0 0 0 0,0 1 0 0 0,0 1 0 0 0,0 0 0 0 0,0 1 0 0 0,0 1 0 0 0,0 0 0 0 0,0 1 0 0 0,-1 1 0 0 0,0-1 0 0 0,1 2 0 0 0,-1 1 0 0 0,1 0 0 0 0,0 2 0 0 0,-1 1 0 0 0,1 1 0 0 0,0 2 0 0 0,-1 2 0 0 0,0 1 0 0 0,1 2 0 0 0,-1 2 0 0 0,1 2 0 0 0,1 2 0 0 0,-1 1 0 0 0,2 2 0 0 0,-1 2 0 0 0,1 2 0 0 0,0 2 0 0 0,1 1 0 0 0,-1 1 0 0 0,0 2 0 0 0,1 2 0 0 0,-1 0 0 0 0,1 2 0 0 0,0 1 0 0 0,-1 0 0 0 0,0 0 0 0 0,1 2 0 0 0,-1-2 0 0 0,0 2 0 0 0,0-2 0 0 0,0 0 0 0 0,-1-2 0 0 0,1 0 0 0 0,-1-1 0 0 0,0-1 0 0 0,-1-2 0 0 0,1 0 0 0 0,-1-2 0 0 0,0-1 0 0 0,-1-2 0 0 0,1 0 0 0 0,-1 0 0 0 0,0-2 0 0 0,0-1 0 0 0,0-1 0 0 0,0-2 0 0 0,1 0 0 0 0,-1-2 0 0 0,1-1 0 0 0,0-2 0 0 0,0 0 0 0 0,0-3 0 0 0,0 0 0 0 0,0-3 0 0 0,0-1 0 0 0,0-1 0 0 0,0-2 0 0 0,0-1 0 0 0,0-1 0 0 0,0-2 0 0 0,0-2 0 0 0,0-2 0 0 0,0-3 0 0 0,1-2 0 0 0,-1-2 0 0 0,2-3 0 0 0,0-4 0 0 0,-1-2 0 0 0,2-2 0 0 0,-1-3 0 0 0,1-2 0 0 0,0-4 0 0 0,0-1 0 0 0,0-3 0 0 0,-1-3 0 0 0,1-2 0 0 0,-1-2 0 0 0,0-3 0 0 0,-1 0 0 0 0,0-2 0 0 0,-1 1 0 0 0,0 0 0 0 0,-1 1 0 0 0,-1 2 0 0 0,0 2 0 0 0,-1 2 0 0 0,0 1 0 0 0,1 3 0 0 0,-1 1 0 0 0,0 2 0 0 0,0 0 0 0 0,0 1 0 0 0,1 1 0 0 0,0 0 0 0 0,1 1 0 0 0,0 1 0 0 0,0 0 0 0 0,0 1 0 0 0,0 1 0 0 0,1 0 0 0 0,0 0 0 0 0,0 2 0 0 0,0-1 0 0 0,0 2 0 0 0,-1 1 0 0 0,1 1 0 0 0,-1 0 0 0 0,0 2 0 0 0,0 0 0 0 0,0 1 0 0 0,0 0 0 0 0,1 0 0 0 0,-1 1 0 0 0,0 0 0 0 0,0-1 0 0 0,1 0 0 0 0,-1-1 0 0 0,1 1 0 0 0,0-1 0 0 0,0-1 0 0 0,-1-1 0 0 0,1 0 0 0 0,-2-1 0 0 0,1 0 0 0 0,0-1 0 0 0,0 1 0 0 0,1-1 0 0 0,-1 0 0 0 0,-1 1 0 0 0,1 0 0 0 0,0 1 0 0 0,-1-1 0 0 0,1 0 0 0 0,0 1 0 0 0,0 0 0 0 0,0 0 0 0 0,0 0 0 0 0,-1 0 0 0 0,1 1 0 0 0,0 0 0 0 0,0 1 0 0 0,1-1 0 0 0,-1 2 0 0 0,0-1 0 0 0,0 1 0 0 0,0 1 0 0 0,0 0 0 0 0,0 0 0 0 0,0 1 0 0 0,0 1 0 0 0,0-1 0 0 0,0 1 0 0 0,0 1 0 0 0,0 1 0 0 0,1 0 0 0 0,-2 1 0 0 0,1 1 0 0 0,0 1 0 0 0,1 2 0 0 0,-1 0 0 0 0,0 2 0 0 0,1 1 0 0 0,-1 0 0 0 0,0 1 0 0 0,1 2 0 0 0,0 0 0 0 0,0 1 0 0 0,0 2 0 0 0,0 1 0 0 0,0 2 0 0 0,0 1 0 0 0,1 2 0 0 0,0 2 0 0 0,-1 2 0 0 0,1 1 0 0 0,0 3 0 0 0,0 1 0 0 0,-1 2 0 0 0,2 1 0 0 0,-1 3 0 0 0,-1 1 0 0 0,1 1 0 0 0,0 2 0 0 0,0 1 0 0 0,1 1 0 0 0,-1 1 0 0 0,1 2 0 0 0,-1-1 0 0 0,0 1 0 0 0,1-1 0 0 0,-1 0 0 0 0,1-1 0 0 0,-1-1 0 0 0,0-1 0 0 0,0 0 0 0 0,-1-2 0 0 0,1-2 0 0 0,-1-2 0 0 0,0-1 0 0 0,0-2 0 0 0,0-1 0 0 0,0-2 0 0 0,-1-1 0 0 0,1-2 0 0 0,0-2 0 0 0,0-1 0 0 0,0-2 0 0 0,0-1 0 0 0,0-2 0 0 0,0-1 0 0 0,0-2 0 0 0,0-1 0 0 0,0-1 0 0 0,0-3 0 0 0,0-1 0 0 0,1-2 0 0 0,0-2 0 0 0,-1-3 0 0 0,2-3 0 0 0,-1-2 0 0 0,1-3 0 0 0,0-2 0 0 0,1-2 0 0 0,-1-3 0 0 0,-1-2 0 0 0,0-3 0 0 0,0-3 0 0 0,-1-1 0 0 0,1-1 0 0 0,-1-1 0 0 0,-1-1 0 0 0,-1 1 0 0 0,1 0 0 0 0,0 1 0 0 0,-1 0 0 0 0,0 2 0 0 0,0 1 0 0 0,1 1 0 0 0,0 1 0 0 0,0 0 0 0 0,1 1 0 0 0,-1 1 0 0 0,1 0 0 0 0,0 1 0 0 0,1 0 0 0 0,-1 1 0 0 0,0 0 0 0 0,0 0 0 0 0,1 0 0 0 0,0 2 0 0 0,-1-1 0 0 0,1 1 0 0 0,-1 1 0 0 0,0 0 0 0 0,0 1 0 0 0,0 2 0 0 0,0 1 0 0 0,-1 2 0 0 0,0 0 0 0 0,0 1 0 0 0,0 1 0 0 0,0-1 0 0 0,0 1 0 0 0,0-1 0 0 0,-1 1 0 0 0,1 0 0 0 0,0 1 0 0 0,-1-1 0 0 0,0 2 0 0 0,0-1 0 0 0,1 1 0 0 0,0 1 0 0 0,0-1 0 0 0,0 1 0 0 0,0 0 0 0 0,1 0 0 0 0,-1 0 0 0 0,1 0 0 0 0,-1 1 0 0 0,0 0 0 0 0,1-1 0 0 0,-2 1 0 0 0,1-1 0 0 0,0 0 0 0 0,1 0 0 0 0,-1 0 0 0 0,0 0 0 0 0,1-1 0 0 0,-1 2 0 0 0,0-1 0 0 0,1 1 0 0 0,-1-1 0 0 0,0 0 0 0 0,1 0 0 0 0,-1 0 0 0 0,1-1 0 0 0,-1 0 0 0 0,1 0 0 0 0,0 1 0 0 0,0 0 0 0 0,0 1 0 0 0,0 0 0 0 0,0 1 0 0 0,0 2 0 0 0,0 0 0 0 0,0 0 0 0 0,0 2 0 0 0,0 0 0 0 0,0 1 0 0 0,0 1 0 0 0,0 1 0 0 0,0 0 0 0 0,0 2 0 0 0,0 1 0 0 0,-1 0 0 0 0,0 1 0 0 0,1 2 0 0 0,-1 1 0 0 0,1 2 0 0 0,0 0 0 0 0,-1 3 0 0 0,1 1 0 0 0,-1 1 0 0 0,0 3 0 0 0,0 1 0 0 0,0 1 0 0 0,0 4 0 0 0,1 1 0 0 0,-1 4 0 0 0,0 1 0 0 0,0 3 0 0 0,1 2 0 0 0,0 3 0 0 0,0 0 0 0 0,1 2 0 0 0,0 1 0 0 0,-1 1 0 0 0,1-1 0 0 0,0 1 0 0 0,0-1 0 0 0,0-1 0 0 0,0 0 0 0 0,0-2 0 0 0,-1-2 0 0 0,1-1 0 0 0,0-1 0 0 0,0-2 0 0 0,-1-2 0 0 0,1-1 0 0 0,-1-2 0 0 0,0 0 0 0 0,1-2 0 0 0,-1-1 0 0 0,0-2 0 0 0,0-1 0 0 0,0-1 0 0 0,-1-2 0 0 0,1 0 0 0 0,0-1 0 0 0,0-2 0 0 0,0 0 0 0 0,0-1 0 0 0,0-1 0 0 0,0-2 0 0 0,0-1 0 0 0,0-1 0 0 0,0 0 0 0 0,0-2 0 0 0,0-1 0 0 0,0 0 0 0 0,0-2 0 0 0,0 0 0 0 0,0-1 0 0 0,0-1 0 0 0,0-1 0 0 0,0-2 0 0 0,0-2 0 0 0,1-1 0 0 0,0-2 0 0 0,0-2 0 0 0,0-2 0 0 0,0-2 0 0 0,0-1 0 0 0,0-2 0 0 0,0-1 0 0 0,0-1 0 0 0,-1-1 0 0 0,0 0 0 0 0,0-1 0 0 0,-1 1 0 0 0,1 1 0 0 0,0 1 0 0 0,-1 1 0 0 0,0 1 0 0 0,-1 1 0 0 0,1 0 0 0 0,0 2 0 0 0,0 0 0 0 0,1 0 0 0 0,-1 0 0 0 0,1 1 0 0 0,1 0 0 0 0,0-1 0 0 0,0-1 0 0 0,0 0 0 0 0,1-1 0 0 0,0-2 0 0 0,-1 0 0 0 0,0-2 0 0 0,1-2 0 0 0,-1-1 0 0 0,-1-1 0 0 0,1-1 0 0 0,-1 0 0 0 0,0-2 0 0 0,0 2 0 0 0,0-1 0 0 0,0 1 0 0 0,0 1 0 0 0,0 0 0 0 0,-1 2 0 0 0,0 1 0 0 0,1 1 0 0 0,-1 2 0 0 0,-1 0 0 0 0,1 2 0 0 0,1 0 0 0 0,-1 1 0 0 0,1 1 0 0 0,0 1 0 0 0,0 0 0 0 0,-1 0 0 0 0,1 1 0 0 0,-1 1 0 0 0,0-1 0 0 0,0 1 0 0 0,0 1 0 0 0,1-1 0 0 0,-1 0 0 0 0,1 1 0 0 0,-1 0 0 0 0,1-1 0 0 0,-1 0 0 0 0,0 0 0 0 0,1-1 0 0 0,-1 1 0 0 0,0 0 0 0 0,1 0 0 0 0,-2 0 0 0 0,1 0 0 0 0,0-1 0 0 0,0 1 0 0 0,0 0 0 0 0,0 0 0 0 0,0 1 0 0 0,1 0 0 0 0,-1 1 0 0 0,0 0 0 0 0,1 2 0 0 0,-2-1 0 0 0,1 2 0 0 0,0 0 0 0 0,0 0 0 0 0,1 1 0 0 0,-1 0 0 0 0,0 0 0 0 0,0 0 0 0 0,0 1 0 0 0,0-1 0 0 0,0 1 0 0 0,0-1 0 0 0,1 1 0 0 0,-1 0 0 0 0,0 1 0 0 0,1 0 0 0 0,-1 1 0 0 0,1 1 0 0 0,-1 0 0 0 0,1 0 0 0 0,0 1 0 0 0,0 1 0 0 0,0 0 0 0 0,0 2 0 0 0,-1 0 0 0 0,0 0 0 0 0,0 2 0 0 0,0 1 0 0 0,0 2 0 0 0,0 1 0 0 0,1 2 0 0 0,0 1 0 0 0,0 3 0 0 0,0 1 0 0 0,0 2 0 0 0,0 1 0 0 0,0 2 0 0 0,1 3 0 0 0,0 0 0 0 0,1 2 0 0 0,-1 1 0 0 0,0 0 0 0 0,1 2 0 0 0,-1 0 0 0 0,1 0 0 0 0,0 1 0 0 0,1 1 0 0 0,-1-1 0 0 0,0 1 0 0 0,0 0 0 0 0,0 1 0 0 0,0-1 0 0 0,0 1 0 0 0,-1-1 0 0 0,1 0 0 0 0,0-2 0 0 0,-1-1 0 0 0,0-2 0 0 0,0-2 0 0 0,-1-2 0 0 0,1-2 0 0 0,0-3 0 0 0,0-2 0 0 0,-1-2 0 0 0,1-3 0 0 0,-1-2 0 0 0,1-2 0 0 0,-1-2 0 0 0,1-2 0 0 0,-1-3 0 0 0,1-1 0 0 0,-1-4 0 0 0,1-2 0 0 0,0-4 0 0 0,-1-2 0 0 0,1-3 0 0 0,1-3 0 0 0,-2-3 0 0 0,1-3 0 0 0,0-2 0 0 0,-1-2 0 0 0,0-2 0 0 0,0-1 0 0 0,0-1 0 0 0,0-2 0 0 0,-1 0 0 0 0,0 0 0 0 0,-1 0 0 0 0,0 0 0 0 0,0 0 0 0 0,0 1 0 0 0,0 0 0 0 0,0 2 0 0 0,0 1 0 0 0,0 1 0 0 0,0 2 0 0 0,1 0 0 0 0,0 2 0 0 0,-1 1 0 0 0,1 0 0 0 0,0 2 0 0 0,1 0 0 0 0,-1 0 0 0 0,0 2 0 0 0,1-1 0 0 0,-2 1 0 0 0,1 0 0 0 0,0 0 0 0 0,0 0 0 0 0,1-1 0 0 0,-1 0 0 0 0,-1 0 0 0 0,1 0 0 0 0,-1 1 0 0 0,0-1 0 0 0,0 1 0 0 0,0 1 0 0 0,-1 1 0 0 0,1 0 0 0 0,-1 1 0 0 0,1 2 0 0 0,-1 0 0 0 0,0 1 0 0 0,1 0 0 0 0,0 2 0 0 0,0 2 0 0 0,1 1 0 0 0,-1 1 0 0 0,1 2 0 0 0,-1 0 0 0 0,1 3 0 0 0,-1 0 0 0 0,2 1 0 0 0,-1 2 0 0 0,1 0 0 0 0,0 1 0 0 0,0 1 0 0 0,0 0 0 0 0,0 0 0 0 0,0 1 0 0 0,0 1 0 0 0,0 0 0 0 0,0 1 0 0 0,0 1 0 0 0,0 1 0 0 0,0 2 0 0 0,0 2 0 0 0,0 2 0 0 0,0 2 0 0 0,1 3 0 0 0,-1 2 0 0 0,2 3 0 0 0,-1 1 0 0 0,1 4 0 0 0,-1 1 0 0 0,1 2 0 0 0,0 1 0 0 0,0 1 0 0 0,1 0 0 0 0,-1 0 0 0 0,1 0 0 0 0,0 0 0 0 0,0 0 0 0 0,-1-1 0 0 0,1-1 0 0 0,0-1 0 0 0,0 0 0 0 0,-1-2 0 0 0,0-1 0 0 0,1-1 0 0 0,-1-1 0 0 0,-1-1 0 0 0,1-2 0 0 0,-1 0 0 0 0,0-2 0 0 0,0-1 0 0 0,-1-1 0 0 0,0-1 0 0 0,1-2 0 0 0,0-2 0 0 0,0-2 0 0 0,-1-2 0 0 0,1-1 0 0 0,-1-4 0 0 0,0-1 0 0 0,0-4 0 0 0,0-1 0 0 0,0-4 0 0 0,0-3 0 0 0,-1-2 0 0 0,0-3 0 0 0,1-3 0 0 0,-1-2 0 0 0,0-3 0 0 0,0-2 0 0 0,0-2 0 0 0,-1-2 0 0 0,-1-3 0 0 0,0-2 0 0 0,0-2 0 0 0,1-2 0 0 0,-2-1 0 0 0,1-1 0 0 0,-1 0 0 0 0,1 0 0 0 0,-1 1 0 0 0,1 1 0 0 0,-1 2 0 0 0,0 1 0 0 0,1 2 0 0 0,0 2 0 0 0,-1 2 0 0 0,1 2 0 0 0,1 2 0 0 0,0 2 0 0 0,0 1 0 0 0,0 2 0 0 0,0 3 0 0 0,1 0 0 0 0,0 2 0 0 0,0 1 0 0 0,1 2 0 0 0,-1 1 0 0 0,-1 3 0 0 0,1 0 0 0 0,0 2 0 0 0,0 1 0 0 0,1 1 0 0 0,0 2 0 0 0,0 1 0 0 0,0 1 0 0 0,0 1 0 0 0,0 0 0 0 0,0 2 0 0 0,0 2 0 0 0,0 1 0 0 0,0 3 0 0 0,0 0 0 0 0,2 3 0 0 0,-1 2 0 0 0,1 2 0 0 0,0 1 0 0 0,0 3 0 0 0,1 2 0 0 0,-1 2 0 0 0,1 2 0 0 0,1 3 0 0 0,0 1 0 0 0,-1 3 0 0 0,1 2 0 0 0,1 1 0 0 0,-1 1 0 0 0,1 2 0 0 0,0 1 0 0 0,0 1 0 0 0,0-1 0 0 0,-1 1 0 0 0,0-2 0 0 0,1 0 0 0 0,-1-2 0 0 0,0-1 0 0 0,0-2 0 0 0,0-1 0 0 0,-1-3 0 0 0,0-1 0 0 0,0-2 0 0 0,-1-2 0 0 0,0-2 0 0 0,-1-2 0 0 0,1-3 0 0 0,0-2 0 0 0,-1-2 0 0 0,-1-2 0 0 0,1-2 0 0 0,-1-2 0 0 0,0-2 0 0 0,0-1 0 0 0,0-2 0 0 0,0-2 0 0 0,0-2 0 0 0,0-2 0 0 0,0-3 0 0 0,0-2 0 0 0,0-3 0 0 0,-1-3 0 0 0,0-2 0 0 0,1-2 0 0 0,-1-3 0 0 0,-1-3 0 0 0,1-2 0 0 0,-1-4 0 0 0,1-2 0 0 0,-2-3 0 0 0,1-1 0 0 0,-1-2 0 0 0,0 0 0 0 0,-1-1 0 0 0,0 1 0 0 0,0 0 0 0 0,0 1 0 0 0,-1 2 0 0 0,1 1 0 0 0,0 2 0 0 0,1 2 0 0 0,-1 1 0 0 0,1 3 0 0 0,1 3 0 0 0,-1 1 0 0 0,1 2 0 0 0,0 3 0 0 0,1 1 0 0 0,-1 1 0 0 0,1 3 0 0 0,0 1 0 0 0,0 1 0 0 0,0 3 0 0 0,0 0 0 0 0,1 2 0 0 0,-1 0 0 0 0,1 1 0 0 0,0 0 0 0 0,0 1 0 0 0,0 0 0 0 0,0 1 0 0 0,0-1 0 0 0,0 1 0 0 0,0 1 0 0 0,0 0 0 0 0,-1 0 0 0 0,1 1 0 0 0,-1 0 0 0 0,1 1 0 0 0,-1 0 0 0 0,1 1 0 0 0,0 0 0 0 0,0 0 0 0 0,0 1 0 0 0,0 0 0 0 0,0 1 0 0 0,0 0 0 0 0,0 2 0 0 0,0 0 0 0 0,1 2 0 0 0,0 0 0 0 0,-1 2 0 0 0,1 1 0 0 0,0 2 0 0 0,1 1 0 0 0,-1 2 0 0 0,1 2 0 0 0,0 1 0 0 0,1 3 0 0 0,0 1 0 0 0,0 2 0 0 0,0 1 0 0 0,0 1 0 0 0,1 2 0 0 0,0 0 0 0 0,0 1 0 0 0,0 0 0 0 0,0 0 0 0 0,0 0 0 0 0,-1-2 0 0 0,0-1 0 0 0,0-2 0 0 0,0-2 0 0 0,-1-3 0 0 0,0-3 0 0 0,0-1 0 0 0,-1-4 0 0 0,0-1 0 0 0,-1-3 0 0 0,0-2 0 0 0,0-2 0 0 0,0-2 0 0 0,0-1 0 0 0,0-4 0 0 0,-1-2 0 0 0,0-2 0 0 0,0-3 0 0 0,0-1 0 0 0,0-2 0 0 0,-1-2 0 0 0,0-2 0 0 0,1 0 0 0 0,-1-2 0 0 0,0-1 0 0 0,1-2 0 0 0,-1 0 0 0 0,0-2 0 0 0,0 0 0 0 0,0-1 0 0 0,-1 0 0 0 0,0 0 0 0 0,-1 0 0 0 0,1 1 0 0 0,0 1 0 0 0,-1 1 0 0 0,1 2 0 0 0,1 1 0 0 0,-1 2 0 0 0,0 1 0 0 0,1 2 0 0 0,0 2 0 0 0,0 1 0 0 0,1 2 0 0 0,0 2 0 0 0,-1 0 0 0 0,1 2 0 0 0,0 0 0 0 0,0 0 0 0 0,1 1 0 0 0,0 0 0 0 0,0 0 0 0 0,0 1 0 0 0,0-1 0 0 0,0 0 0 0 0,0 0 0 0 0,0 0 0 0 0,0-1 0 0 0,0 1 0 0 0,0-1 0 0 0,0 2 0 0 0,0-1 0 0 0,0 1 0 0 0,0 1 0 0 0,0 1 0 0 0,0 0 0 0 0,0 1 0 0 0,0 0 0 0 0,0 0 0 0 0,0 1 0 0 0,0 0 0 0 0,0 0 0 0 0,0 0 0 0 0,0 1 0 0 0,0-1 0 0 0,0 0 0 0 0,0 1 0 0 0,0 0 0 0 0,0 0 0 0 0,0 0 0 0 0,0 0 0 0 0,0 0 0 0 0,0 0 0 0 0,0 0 0 0 0,0 0 0 0 0,0 0 0 0 0,0 0 0 0 0,0 0 0 0 0,0 1 0 0 0,0-1 0 0 0,0 0 0 0 0,0 1 0 0 0,0-1 0 0 0,0 0 0 0 0,0 0 0 0 0,1-1 0 0 0,-1 1 0 0 0,2-1 0 0 0,-1 0 0 0 0,0 1 0 0 0,1-1 0 0 0,-1 1 0 0 0,0 0 0 0 0,0 0 0 0 0,0 0 0 0 0,1 0 0 0 0,-1 0 0 0 0,0 0 0 0 0,1 0 0 0 0,-1 0 0 0 0,1 0 0 0 0,-1 0 0 0 0,1 0 0 0 0,0 0 0 0 0,0 0 0 0 0,1 0 0 0 0,-1 0 0 0 0,1 0 0 0 0,-1 0 0 0 0,-1 0 0 0 0,1 0 0 0 0,-1 0 0 0 0,1 0 0 0 0,-2 0 0 0 0,1 1 0 0 0,0-1 0 0 0,0 1 0 0 0,0 0 0 0 0,0-1 0 0 0,0 1 0 0 0,0 0 0 0 0,0-1 0 0 0,0 1 0 0 0,0-1 0 0 0,-1 0 0 0 0,1 1 0 0 0,1-1 0 0 0,-1 1 0 0 0,0 0 0 0 0,0-1 0 0 0,0 1 0 0 0,0-1 0 0 0,0 0 0 0 0,-1 0 0 0 0,2 0 0 0 0,-1 0 0 0 0,0 0 0 0 0,-1 0 0 0 0,1 0 0 0 0,-1 0 0 0 0,0 0 0 0 0,0 0 0 0 0,0 0 0 0 0,0 0 0 0 0,0 0 0 0 0,0 0 0 0 0,0 0 0 0 0,0 0 0 0 0,0-1 0 0 0,0 1 0 0 0,0-1 0 0 0,0 0 0 0 0,0 0 0 0 0,0 1 0 0 0,0-1 0 0 0,0 0 0 0 0,0 0 0 0 0,0 0 0 0 0,0 0 0 0 0,1 0 0 0 0,0 0 0 0 0,-1 0 0 0 0,1 0 0 0 0,0-1 0 0 0,0 0 0 0 0,1 0 0 0 0,-1 0 0 0 0,0 1 0 0 0,1-1 0 0 0,0 0 0 0 0,0 1 0 0 0,1-1 0 0 0,-1 0 0 0 0,1 0 0 0 0,-1 0 0 0 0,1 0 0 0 0,-1 0 0 0 0,1 0 0 0 0,-1 1 0 0 0,0-1 0 0 0,0 0 0 0 0,0 1 0 0 0,-1 0 0 0 0,0 0 0 0 0,0 0 0 0 0,0 0 0 0 0,0 1 0 0 0,-1-1 0 0 0,0 1 0 0 0,1 0 0 0 0,-1 0 0 0 0,0 0 0 0 0,0 0 0 0 0,0 0 0 0 0,0 0 0 0 0,-1 0 0 0 0,1 0 0 0 0,0 0 0 0 0,0 0 0 0 0,0 0 0 0 0,0 0 0 0 0,0 0 0 0 0,0 0 0 0 0,0 0 0 0 0,0 0 0 0 0,0 0 0 0 0,0 0 0 0 0,1 0 0 0 0,0 0 0 0 0,-1 0 0 0 0,2 0 0 0 0,-1 0 0 0 0,0 0 0 0 0,-1 0 0 0 0,1 0 0 0 0,-1 0 0 0 0,0 0 0 0 0,0 0 0 0 0,1 1 0 0 0,0-1 0 0 0,-1 0 0 0 0,1 1 0 0 0,0-1 0 0 0,0 0 0 0 0,0 0 0 0 0,0 0 0 0 0,-1 1 0 0 0,1-1 0 0 0,-1 1 0 0 0,1-1 0 0 0,0 0 0 0 0,-1 1 0 0 0,0-1 0 0 0,0 1 0 0 0,0-1 0 0 0,0 0 0 0 0,0 0 0 0 0,0 0 0 0 0,0 0 0 0 0,0 0 0 0 0,0 0 0 0 0,0 0 0 0 0,0 0 0 0 0,0 0 0 0 0,0 0 0 0 0,-1 1 0 0 0,1-1 0 0 0,-1 1 0 0 0,1 0 0 0 0,-2 0 0 0 0,1 0 0 0 0,-1 0 0 0 0,0 1 0 0 0,0-1 0 0 0,-1 1 0 0 0,1 0 0 0 0,-1 0 0 0 0,0 0 0 0 0,0 0 0 0 0,0 1 0 0 0,-1-1 0 0 0,0 1 0 0 0,1-1 0 0 0,-2 0 0 0 0,2 0 0 0 0,-1 0 0 0 0,0-1 0 0 0,0 1 0 0 0,1-1 0 0 0,0 1 0 0 0,-1 0 0 0 0,1-1 0 0 0,0 1 0 0 0,0-1 0 0 0,0 1 0 0 0,1 0 0 0 0,-1-1 0 0 0,1 0 0 0 0,-1 1 0 0 0,1-2 0 0 0,0 1 0 0 0,-1 0 0 0 0,1 0 0 0 0,0 0 0 0 0,0 0 0 0 0,0-1 0 0 0,0 1 0 0 0,0 0 0 0 0,0 0 0 0 0,-1-1 0 0 0,1 1 0 0 0,0 0 0 0 0,0 1 0 0 0,1-2 0 0 0,0 2 0 0 0,-1-1 0 0 0,1 0 0 0 0,-1 1 0 0 0,1-1 0 0 0,1-1 0 0 0,-1 1 0 0 0,0 1 0 0 0,0-1 0 0 0,1 0 0 0 0,-1 0 0 0 0,1 1 0 0 0,0-1 0 0 0,0 1 0 0 0,-1 0 0 0 0,0 0 0 0 0,1 0 0 0 0,-2 0 0 0 0,1 1 0 0 0,0 0 0 0 0,1 1 0 0 0,-1 0 0 0 0,1 0 0 0 0,0 1 0 0 0,0 0 0 0 0,0 0 0 0 0,0 1 0 0 0,0 0 0 0 0,0 1 0 0 0,0 0 0 0 0,0 1 0 0 0,0-1 0 0 0,0 2 0 0 0,1-1 0 0 0,-1 0 0 0 0,2 1 0 0 0,-1-1 0 0 0,0 0 0 0 0,0 1 0 0 0,0 0 0 0 0,-1 0 0 0 0,1 0 0 0 0,0 0 0 0 0,0 1 0 0 0,-1 0 0 0 0,1 0 0 0 0,0 0 0 0 0,-1 0 0 0 0,2-1 0 0 0,-1 1 0 0 0,-1-1 0 0 0,1 1 0 0 0,0-1 0 0 0,0 0 0 0 0,-1 0 0 0 0,1 0 0 0 0,0 0 0 0 0,-1-1 0 0 0,0 0 0 0 0,0-1 0 0 0,0 0 0 0 0,0 0 0 0 0,0 0 0 0 0,0 0 0 0 0,0 0 0 0 0,0-1 0 0 0,0 1 0 0 0,0 0 0 0 0,0-1 0 0 0,0 1 0 0 0,0-1 0 0 0,0 1 0 0 0,0-1 0 0 0,0 1 0 0 0,0 0 0 0 0,0 1 0 0 0,0-1 0 0 0,0 0 0 0 0,0 1 0 0 0,0 0 0 0 0,0-1 0 0 0,0 1 0 0 0,0 0 0 0 0,0 0 0 0 0,-1 1 0 0 0,1-1 0 0 0,-1 0 0 0 0,1 1 0 0 0,-1 0 0 0 0,1 1 0 0 0,0 0 0 0 0,0 0 0 0 0,0 1 0 0 0,0 0 0 0 0,0 1 0 0 0,0 0 0 0 0,0 0 0 0 0,0 0 0 0 0,0 1 0 0 0,0 0 0 0 0,0 0 0 0 0,0 0 0 0 0,0 0 0 0 0,0 0 0 0 0,0-1 0 0 0,0 0 0 0 0,0-1 0 0 0,0 0 0 0 0,0 0 0 0 0,1-1 0 0 0,0-1 0 0 0,-1 1 0 0 0,1-1 0 0 0,-1 0 0 0 0,0 0 0 0 0,0 0 0 0 0,0 0 0 0 0,0-1 0 0 0,0 1 0 0 0,1-1 0 0 0,-1 1 0 0 0,2-1 0 0 0,-1 0 0 0 0,0 1 0 0 0,0-1 0 0 0,0 0 0 0 0,-1 0 0 0 0,1 1 0 0 0,-1-1 0 0 0,1 0 0 0 0,0 0 0 0 0,0 0 0 0 0,-1 0 0 0 0,1 0 0 0 0,0 0 0 0 0,-1 1 0 0 0,1-1 0 0 0,0 0 0 0 0,0 1 0 0 0,-1 0 0 0 0,1-1 0 0 0,-1 2 0 0 0,1-1 0 0 0,0 0 0 0 0,0 1 0 0 0,0-1 0 0 0,0 1 0 0 0,0 0 0 0 0,0 0 0 0 0,0-1 0 0 0,0 1 0 0 0,1 0 0 0 0,-1 0 0 0 0,-1 0 0 0 0,2 0 0 0 0,-1 0 0 0 0,-1-1 0 0 0,1 0 0 0 0,-1 0 0 0 0,1 0 0 0 0,0-1 0 0 0,0 0 0 0 0,0 0 0 0 0,0 0 0 0 0,0-1 0 0 0,-1 0 0 0 0,1 1 0 0 0,-1-1 0 0 0,0 0 0 0 0,0 0 0 0 0,0 0 0 0 0,0 0 0 0 0,0-1 0 0 0,0 1 0 0 0,0 1 0 0 0,1-1 0 0 0,-1 1 0 0 0,1-1 0 0 0,0 1 0 0 0,-1 0 0 0 0,0 1 0 0 0,1-1 0 0 0,-1 0 0 0 0,0 0 0 0 0,0-1 0 0 0,0 1 0 0 0,-1 0 0 0 0,1-1 0 0 0,0 1 0 0 0,0 1 0 0 0,0 0 0 0 0,0 0 0 0 0,0 0 0 0 0,0 0 0 0 0,0 1 0 0 0,0 0 0 0 0,0 0 0 0 0,0 1 0 0 0,1-1 0 0 0,0 0 0 0 0,-1 1 0 0 0,1-1 0 0 0,-1 0 0 0 0,1 0 0 0 0,-1 0 0 0 0,0-1 0 0 0,0 1 0 0 0,0 0 0 0 0,0 0 0 0 0,0 0 0 0 0,0 0 0 0 0,0 0 0 0 0,0-1 0 0 0,0 1 0 0 0,1 0 0 0 0,0 0 0 0 0,-1 0 0 0 0,1 0 0 0 0,-1 0 0 0 0,0-1 0 0 0,0 1 0 0 0,0 0 0 0 0,0 0 0 0 0,0-1 0 0 0,0 0 0 0 0,0 0 0 0 0,0-1 0 0 0,0 0 0 0 0,0 0 0 0 0,0 0 0 0 0,0 0 0 0 0,0 0 0 0 0,0 0 0 0 0,0 0 0 0 0,0 0 0 0 0,0 0 0 0 0,0 0 0 0 0,0 0 0 0 0,0 0 0 0 0,0 0 0 0 0,0 0 0 0 0,0 0 0 0 0,0 0 0 0 0,0 0 0 0 0,0 0 0 0 0,0 0 0 0 0,0 0 0 0 0,0 0 0 0 0,0 0 0 0 0,0 0 0 0 0,0 0 0 0 0,0 0 0 0 0,0 0 0 0 0,0 1 0 0 0,0-1 0 0 0,0 0 0 0 0,0 0 0 0 0,0 0 0 0 0,0 0 0 0 0,0 0 0 0 0,1-1 0 0 0,-1 1 0 0 0,1-1 0 0 0,0 0 0 0 0,-1 0 0 0 0,1 0 0 0 0,0 1 0 0 0,0-1 0 0 0,-1 1 0 0 0,1 0 0 0 0,-1 1 0 0 0,0-1 0 0 0,0 1 0 0 0,0 0 0 0 0,0 1 0 0 0,1 1 0 0 0,-1 0 0 0 0,1 0 0 0 0,-1 1 0 0 0,1 0 0 0 0,-1-1 0 0 0,0 0 0 0 0,0-1 0 0 0,1 0 0 0 0,0-1 0 0 0,-1-2 0 0 0,1-1 0 0 0,-1-2 0 0 0,0 0 0 0 0,1-2 0 0 0,0-1 0 0 0,0-1 0 0 0,-1-1 0 0 0,1-1 0 0 0,-1-1 0 0 0,1-2 0 0 0,1-1 0 0 0,-1-1 0 0 0,0-1 0 0 0,0 0 0 0 0,-1 0 0 0 0,1 0 0 0 0,0-1 0 0 0,0 0 0 0 0,-1 0 0 0 0,1 0 0 0 0,-1-1 0 0 0,1 0 0 0 0,0-1 0 0 0,0 1 0 0 0,0-1 0 0 0,0-1 0 0 0,0 1 0 0 0,-1-2 0 0 0,1 0 0 0 0,0 0 0 0 0,0-1 0 0 0,-1 0 0 0 0,1 0 0 0 0,-1 1 0 0 0,0 1 0 0 0,0 0 0 0 0,0 2 0 0 0,0 1 0 0 0,-1 1 0 0 0,0 2 0 0 0,1 1 0 0 0,-1 1 0 0 0,1 1 0 0 0,0 2 0 0 0,-1 1 0 0 0,1 0 0 0 0,0 2 0 0 0,-1 2 0 0 0,0 1 0 0 0,0 2 0 0 0,0 0 0 0 0,0 2 0 0 0,0 1 0 0 0,1 0 0 0 0,-1 1 0 0 0,0 0 0 0 0,1 0 0 0 0,-1 0 0 0 0,1 1 0 0 0,-1 0 0 0 0,0 0 0 0 0,0 1 0 0 0,-1 0 0 0 0,1 2 0 0 0,0-1 0 0 0,1 1 0 0 0,-1 0 0 0 0,0 0 0 0 0,0-1 0 0 0,1 1 0 0 0,-1-1 0 0 0,0 1 0 0 0,0-2 0 0 0,1 0 0 0 0,-1 0 0 0 0,1-2 0 0 0,-1 0 0 0 0,1 1 0 0 0,-1-2 0 0 0,0 1 0 0 0,1 0 0 0 0,0-1 0 0 0,-1 1 0 0 0,0 0 0 0 0,1 0 0 0 0,-1-1 0 0 0,1 1 0 0 0,-1-1 0 0 0,1 1 0 0 0,0-1 0 0 0,0-1 0 0 0,0 1 0 0 0,0 0 0 0 0,0-1 0 0 0,0 1 0 0 0,-1 1 0 0 0,0-1 0 0 0,1 1 0 0 0,-1 0 0 0 0,1 1 0 0 0,0 0 0 0 0,0 0 0 0 0,0 1 0 0 0,0 0 0 0 0,0 0 0 0 0,0 0 0 0 0,1 0 0 0 0,-1 0 0 0 0,1 1 0 0 0,0-1 0 0 0,-1 0 0 0 0,1 1 0 0 0,0-1 0 0 0,0 0 0 0 0,-1 0 0 0 0,1 0 0 0 0,-1-1 0 0 0,0 0 0 0 0,0 0 0 0 0,0 0 0 0 0,0-1 0 0 0,0 0 0 0 0,0-1 0 0 0,0 0 0 0 0,0-1 0 0 0,0 0 0 0 0,1-1 0 0 0,0 0 0 0 0,-1 0 0 0 0,1-2 0 0 0,-1 0 0 0 0,0-1 0 0 0,0 0 0 0 0,0-2 0 0 0,1 0 0 0 0,0 0 0 0 0,-1-2 0 0 0,1 0 0 0 0,0-1 0 0 0,0-1 0 0 0,0-2 0 0 0,0 0 0 0 0,1-3 0 0 0,-1 0 0 0 0,1-2 0 0 0,-1 0 0 0 0,1-2 0 0 0,-1-1 0 0 0,0 1 0 0 0,0-2 0 0 0,0 1 0 0 0,0-1 0 0 0,0 0 0 0 0,0 1 0 0 0,0-1 0 0 0,-1 0 0 0 0,1 1 0 0 0,-1 0 0 0 0,0 0 0 0 0,0 0 0 0 0,0 1 0 0 0,0-1 0 0 0,-1 1 0 0 0,1 1 0 0 0,0 0 0 0 0,0 0 0 0 0,0 1 0 0 0,0 1 0 0 0,0 1 0 0 0,0 0 0 0 0,0 2 0 0 0,0 0 0 0 0,0 2 0 0 0,0 0 0 0 0,0 0 0 0 0,-1 1 0 0 0,0 0 0 0 0,1 1 0 0 0,-1 0 0 0 0,1 0 0 0 0,1 0 0 0 0,-1 1 0 0 0,1 1 0 0 0,0 0 0 0 0,-1 0 0 0 0,0 2 0 0 0,0 0 0 0 0,0 1 0 0 0,-1 2 0 0 0,1 1 0 0 0,-2 1 0 0 0,1 2 0 0 0,0 1 0 0 0,0 1 0 0 0,1 2 0 0 0,-1 1 0 0 0,0 1 0 0 0,1 1 0 0 0,-1 1 0 0 0,1 1 0 0 0,-1 0 0 0 0,1 0 0 0 0,0 1 0 0 0,0 0 0 0 0,0 0 0 0 0,0 0 0 0 0,0 1 0 0 0,0-1 0 0 0,0 0 0 0 0,0 0 0 0 0,0 0 0 0 0,0-1 0 0 0,0 0 0 0 0,0-1 0 0 0,0-1 0 0 0,0-1 0 0 0,0-1 0 0 0,0-1 0 0 0,0-1 0 0 0,0-1 0 0 0,0-1 0 0 0,0-1 0 0 0,0-2 0 0 0,0-2 0 0 0,0-1 0 0 0,1-1 0 0 0,0-2 0 0 0,-1-1 0 0 0,1-1 0 0 0,-1-1 0 0 0,1-2 0 0 0,-1 0 0 0 0,0-2 0 0 0,0-2 0 0 0,0-1 0 0 0,0-1 0 0 0,0-1 0 0 0,0-1 0 0 0,0-1 0 0 0,0-1 0 0 0,0-1 0 0 0,-1-1 0 0 0,0-1 0 0 0,1 0 0 0 0,-1 0 0 0 0,1 0 0 0 0,-1 0 0 0 0,0 1 0 0 0,0 1 0 0 0,-1 1 0 0 0,1 1 0 0 0,0 1 0 0 0,1 1 0 0 0,0 2 0 0 0,0 0 0 0 0,0 2 0 0 0,0 0 0 0 0,0 2 0 0 0,0 1 0 0 0,0 1 0 0 0,0 0 0 0 0,0 0 0 0 0,0 2 0 0 0,0 0 0 0 0,0 0 0 0 0,0 2 0 0 0,0 1 0 0 0,0 1 0 0 0,0 2 0 0 0,0 1 0 0 0,0 1 0 0 0,0 2 0 0 0,0 1 0 0 0,0 1 0 0 0,0 2 0 0 0,0 1 0 0 0,0 1 0 0 0,0 2 0 0 0,0 1 0 0 0,0 1 0 0 0,0 0 0 0 0,1 1 0 0 0,0 0 0 0 0,1 0 0 0 0,-1 0 0 0 0,0 0 0 0 0,-1-1 0 0 0,1 1 0 0 0,0-2 0 0 0,0 0 0 0 0,-1-2 0 0 0,1-1 0 0 0,-1-3 0 0 0,1-1 0 0 0,0-2 0 0 0,0-2 0 0 0,0-2 0 0 0,-1-2 0 0 0,1-2 0 0 0,0-1 0 0 0,-1-3 0 0 0,0-3 0 0 0,1-3 0 0 0,-1-3 0 0 0,2-3 0 0 0,-1-3 0 0 0,1-3 0 0 0,-1-2 0 0 0,1-2 0 0 0,-1-2 0 0 0,-1-2 0 0 0,1-1 0 0 0,0-1 0 0 0,0 0 0 0 0,-1 0 0 0 0,1 0 0 0 0,-1 0 0 0 0,-1 1 0 0 0,1 0 0 0 0,-1 1 0 0 0,0 1 0 0 0,0 2 0 0 0,0 1 0 0 0,0 2 0 0 0,0 1 0 0 0,0 3 0 0 0,-1 2 0 0 0,1 2 0 0 0,0 2 0 0 0,0 2 0 0 0,1 2 0 0 0,-1 1 0 0 0,1 1 0 0 0,0 2 0 0 0,0 0 0 0 0,0 2 0 0 0,0 1 0 0 0,0 0 0 0 0,0 1 0 0 0,0 0 0 0 0,-1 2 0 0 0,0 1 0 0 0,0 1 0 0 0,0 2 0 0 0,0 1 0 0 0,0 0 0 0 0,1 3 0 0 0,-1 0 0 0 0,0 2 0 0 0,1 1 0 0 0,-1 2 0 0 0,1 0 0 0 0,-1 2 0 0 0,1 1 0 0 0,0 1 0 0 0,0 2 0 0 0,0 0 0 0 0,0 2 0 0 0,1 1 0 0 0,0 0 0 0 0,-1 1 0 0 0,1 1 0 0 0,-1 0 0 0 0,1 1 0 0 0,0 0 0 0 0,1 0 0 0 0,-1 0 0 0 0,0 0 0 0 0,0-1 0 0 0,-1 0 0 0 0,1 0 0 0 0,0-1 0 0 0,0-2 0 0 0,-1 0 0 0 0,1-2 0 0 0,-1-2 0 0 0,0-1 0 0 0,0-2 0 0 0,0-3 0 0 0,0-2 0 0 0,0-2 0 0 0,0-2 0 0 0,0-2 0 0 0,0-2 0 0 0,0-2 0 0 0,1-2 0 0 0,0-2 0 0 0,-1-2 0 0 0,1-2 0 0 0,-1-3 0 0 0,0-1 0 0 0,0-3 0 0 0,0-1 0 0 0,0-1 0 0 0,0-2 0 0 0,0-1 0 0 0,0 0 0 0 0,0-2 0 0 0,0 0 0 0 0,0-1 0 0 0,0 0 0 0 0,0-1 0 0 0,-1 0 0 0 0,1 0 0 0 0,-2 0 0 0 0,1 1 0 0 0,0 0 0 0 0,0 1 0 0 0,0 1 0 0 0,0 2 0 0 0,0 2 0 0 0,-1 1 0 0 0,1 3 0 0 0,0 1 0 0 0,1 3 0 0 0,-1 1 0 0 0,0 1 0 0 0,0 2 0 0 0,1 1 0 0 0,0 2 0 0 0,-1 0 0 0 0,1 2 0 0 0,0 1 0 0 0,0 1 0 0 0,0 2 0 0 0,0 1 0 0 0,0 2 0 0 0,0 2 0 0 0,0 1 0 0 0,0 1 0 0 0,0 2 0 0 0,0 1 0 0 0,0 1 0 0 0,0 2 0 0 0,0 1 0 0 0,0 1 0 0 0,0 2 0 0 0,0 1 0 0 0,0 1 0 0 0,1 1 0 0 0,0 1 0 0 0,-1 1 0 0 0,1 0 0 0 0,0 1 0 0 0,1 0 0 0 0,-1 0 0 0 0,1 1 0 0 0,-1 1 0 0 0,0-1 0 0 0,0 0 0 0 0,0-1 0 0 0,1-1 0 0 0,-1-1 0 0 0,-1-2 0 0 0,1-3 0 0 0,-1-1 0 0 0,0-3 0 0 0,0-3 0 0 0,0-1 0 0 0,0-4 0 0 0,0-1 0 0 0,0-2 0 0 0,0-3 0 0 0,0-2 0 0 0,0-1 0 0 0,0-3 0 0 0,0-2 0 0 0,0-2 0 0 0,1-4 0 0 0,-1-1 0 0 0,1-4 0 0 0,0-1 0 0 0,-1-4 0 0 0,0-1 0 0 0,1-2 0 0 0,-1-1 0 0 0,0-2 0 0 0,-1 0 0 0 0,0 0 0 0 0,0 1 0 0 0,0 0 0 0 0,-1 1 0 0 0,1 1 0 0 0,-1 2 0 0 0,0 2 0 0 0,0 2 0 0 0,0 3 0 0 0,1 1 0 0 0,0 3 0 0 0,1 1 0 0 0,-1 3 0 0 0,1 2 0 0 0,0 1 0 0 0,1 2 0 0 0,-1 1 0 0 0,0 2 0 0 0,0 2 0 0 0,0 2 0 0 0,0 2 0 0 0,1 1 0 0 0,0 2 0 0 0,-1 1 0 0 0,1 2 0 0 0,-1 2 0 0 0,1 0 0 0 0,0 3 0 0 0,-1 1 0 0 0,1 1 0 0 0,-1 2 0 0 0,0 1 0 0 0,1 2 0 0 0,-1 0 0 0 0,0 1 0 0 0,0 1 0 0 0,0 0 0 0 0,-1-1 0 0 0,1 0 0 0 0,0 0 0 0 0,0-2 0 0 0,0-2 0 0 0,0-1 0 0 0,0-2 0 0 0,0-2 0 0 0,0-2 0 0 0,0-2 0 0 0,0-3 0 0 0,0-2 0 0 0,0-2 0 0 0,0-2 0 0 0,0-3 0 0 0,0-1 0 0 0,0-3 0 0 0,0-2 0 0 0,0-4 0 0 0,0-2 0 0 0,0-3 0 0 0,0-3 0 0 0,0-3 0 0 0,0-1 0 0 0,0-2 0 0 0,0-2 0 0 0,0-1 0 0 0,-1 0 0 0 0,0-1 0 0 0,-1 0 0 0 0,1 0 0 0 0,-1 0 0 0 0,0 1 0 0 0,0 2 0 0 0,0 0 0 0 0,0 2 0 0 0,0 1 0 0 0,0 2 0 0 0,1 1 0 0 0,-1 2 0 0 0,2 3 0 0 0,-1 0 0 0 0,0 3 0 0 0,0 2 0 0 0,1 1 0 0 0,-1 1 0 0 0,1 2 0 0 0,0 1 0 0 0,0 2 0 0 0,-1 1 0 0 0,0 2 0 0 0,1 1 0 0 0,-2 2 0 0 0,1 3 0 0 0,0 1 0 0 0,1 3 0 0 0,-1 3 0 0 0,-1 2 0 0 0,1 2 0 0 0,-1 2 0 0 0,1 3 0 0 0,1 0 0 0 0,-1 3 0 0 0,1 0 0 0 0,0 2 0 0 0,0 0 0 0 0,0 0 0 0 0,0 1 0 0 0,0-1 0 0 0,0 0 0 0 0,0 0 0 0 0,0-1 0 0 0,0-1 0 0 0,0 0 0 0 0,0-3 0 0 0,0 0 0 0 0,-1-3 0 0 0,0-1 0 0 0,1-3 0 0 0,-1-2 0 0 0,1-2 0 0 0,0-3 0 0 0,0-2 0 0 0,0-2 0 0 0,0-3 0 0 0,0-1 0 0 0,0-3 0 0 0,0-2 0 0 0,0-2 0 0 0,0-3 0 0 0,0-2 0 0 0,0-2 0 0 0,0-3 0 0 0,-1-1 0 0 0,1-2 0 0 0,-1-1 0 0 0,1 0 0 0 0,-1-1 0 0 0,0 0 0 0 0,0 1 0 0 0,1 1 0 0 0,-1 1 0 0 0,1 0 0 0 0,-1 2 0 0 0,1 1 0 0 0,0 2 0 0 0,0 2 0 0 0,0 1 0 0 0,0 2 0 0 0,0 2 0 0 0,0 1 0 0 0,0 2 0 0 0,0 1 0 0 0,0 3 0 0 0,0 1 0 0 0,0 2 0 0 0,0 3 0 0 0,0 2 0 0 0,0 2 0 0 0,0 3 0 0 0,0 2 0 0 0,0 2 0 0 0,-1 2 0 0 0,0 3 0 0 0,1 1 0 0 0,-1 3 0 0 0,0 2 0 0 0,-1 1 0 0 0,1 2 0 0 0,0 2 0 0 0,0 1 0 0 0,1 0 0 0 0,-1 0 0 0 0,1 1 0 0 0,0 0 0 0 0,0-2 0 0 0,0 0 0 0 0,0-2 0 0 0,0-1 0 0 0,0-2 0 0 0,0-3 0 0 0,0-2 0 0 0,0-4 0 0 0,0-2 0 0 0,0-4 0 0 0,0-3 0 0 0,0-2 0 0 0,0-4 0 0 0,0-3 0 0 0,0-3 0 0 0,0-3 0 0 0,0-4 0 0 0,1-2 0 0 0,0-4 0 0 0,0-4 0 0 0,0-1 0 0 0,1-4 0 0 0,0-1 0 0 0,-1-1 0 0 0,0-1 0 0 0,1 0 0 0 0,0 0 0 0 0,-1 0 0 0 0,0 0 0 0 0,1 1 0 0 0,-1 1 0 0 0,-1 1 0 0 0,1 1 0 0 0,-1 3 0 0 0,1 1 0 0 0,-1 2 0 0 0,0 3 0 0 0,0 2 0 0 0,0 1 0 0 0,0 2 0 0 0,-1 2 0 0 0,1 2 0 0 0,0 1 0 0 0,0 2 0 0 0,0 2 0 0 0,0 2 0 0 0,0 2 0 0 0,0 3 0 0 0,0 2 0 0 0,0 3 0 0 0,0 3 0 0 0,-1 2 0 0 0,0 2 0 0 0,1 2 0 0 0,-1 1 0 0 0,-1 1 0 0 0,1 2 0 0 0,-1 0 0 0 0,1 2 0 0 0,1-1 0 0 0,-1 1 0 0 0,1-2 0 0 0,0-1 0 0 0,0-2 0 0 0,-1-2 0 0 0,0-4 0 0 0,1-2 0 0 0,-1-3 0 0 0,1-2 0 0 0,0-3 0 0 0,0-3 0 0 0,0-2 0 0 0,0-2 0 0 0,0-1 0 0 0,0-3 0 0 0,0-1 0 0 0,0-2 0 0 0,0-1 0 0 0,0-1 0 0 0,0-1 0 0 0,0 0 0 0 0,0 1 0 0 0,0 0 0 0 0,0 1 0 0 0,0 1 0 0 0,0 1 0 0 0,-1 1 0 0 0,1 0 0 0 0,-1 1 0 0 0,1 1 0 0 0,-1 1 0 0 0,1 0 0 0 0,0 1 0 0 0,0 0 0 0 0,0 0 0 0 0,-1 0 0 0 0,0 1 0 0 0,1-1 0 0 0,-1 2 0 0 0,1-1 0 0 0,0 0 0 0 0,-1 1 0 0 0,1 0 0 0 0,-1 1 0 0 0,0 0 0 0 0,0 1 0 0 0,0 0 0 0 0,0 1 0 0 0,0 0 0 0 0,1 0 0 0 0,-1 0 0 0 0,0 0 0 0 0,1 0 0 0 0,-1-1 0 0 0,1 0 0 0 0,-1-1 0 0 0,1-1 0 0 0,0 0 0 0 0,1-2 0 0 0,0 0 0 0 0,-1 0 0 0 0,1-1 0 0 0,-1-1 0 0 0,1 1 0 0 0,0-1 0 0 0,-1 0 0 0 0,1 0 0 0 0,0 0 0 0 0,0 0 0 0 0,0 1 0 0 0,0-1 0 0 0,0 1 0 0 0,1 0 0 0 0,0 0 0 0 0,0 0 0 0 0,1 0 0 0 0,0 0 0 0 0,2 0 0 0 0,-1 0 0 0 0,1 0 0 0 0,0 0 0 0 0,1 0 0 0 0,0 1 0 0 0,1-1 0 0 0,-1 0 0 0 0,1 1 0 0 0,0-1 0 0 0,-1 0 0 0 0,1 0 0 0 0,0 0 0 0 0,-1 0 0 0 0,0 0 0 0 0,0 0 0 0 0,0 0 0 0 0,0 1 0 0 0,-1 0 0 0 0,-1-1 0 0 0,0 1 0 0 0,-1 0 0 0 0,0-1 0 0 0,-1 0 0 0 0,0 1 0 0 0,-1-1 0 0 0,1 1 0 0 0,-1 0 0 0 0,1 0 0 0 0,-1 0 0 0 0,0-1 0 0 0,0 1 0 0 0,0 0 0 0 0,0 0 0 0 0,-1-1 0 0 0,1 0 0 0 0,0 0 0 0 0,-1 1 0 0 0,0-1 0 0 0,0-1 0 0 0,0 1 0 0 0,0 0 0 0 0,0 0 0 0 0,0 0 0 0 0,0 0 0 0 0,0 0 0 0 0,0 0 0 0 0,0 0 0 0 0,0 0 0 0 0,0 0 0 0 0,0 0 0 0 0,-1 0 0 0 0,1 1 0 0 0,-1-1 0 0 0,0 1 0 0 0,1-1 0 0 0,0 0 0 0 0,0 1 0 0 0,0-1 0 0 0,-1 1 0 0 0,0-1 0 0 0,1 1 0 0 0,-1-1 0 0 0,1 1 0 0 0,-1 0 0 0 0,1-1 0 0 0,0 1 0 0 0,0 0 0 0 0,0-1 0 0 0,0 1 0 0 0,0 0 0 0 0,0 0 0 0 0,0-1 0 0 0,1 1 0 0 0,0-1 0 0 0,-1 0 0 0 0,1 0 0 0 0,-1-1 0 0 0,1 0 0 0 0,-1 0 0 0 0,0 1 0 0 0,0-1 0 0 0,0 0 0 0 0,1 0 0 0 0,-1 1 0 0 0,1 0 0 0 0,-1 0 0 0 0,1-1 0 0 0,-1 1 0 0 0,0 0 0 0 0,0 1 0 0 0,0-1 0 0 0,0-1 0 0 0,0 1 0 0 0,0-1 0 0 0,0 1 0 0 0,0 0 0 0 0,0 0 0 0 0,0-1 0 0 0,0 1 0 0 0,0 0 0 0 0,0 0 0 0 0,0 0 0 0 0,0 0 0 0 0,0 1 0 0 0,0-1 0 0 0,0 0 0 0 0,0 0 0 0 0,0 0 0 0 0,1-1 0 0 0,-1 1 0 0 0,2-1 0 0 0,-1 0 0 0 0,1 1 0 0 0,0-1 0 0 0,0 0 0 0 0,0 0 0 0 0,1 0 0 0 0,-1 1 0 0 0,1-1 0 0 0,-1 0 0 0 0,1 0 0 0 0,-1 0 0 0 0,0 0 0 0 0,0 0 0 0 0,0 0 0 0 0,-1 1 0 0 0,1-1 0 0 0,0 1 0 0 0,-1 0 0 0 0,0 0 0 0 0,-1 0 0 0 0,0 0 0 0 0,0 0 0 0 0,0 0 0 0 0,0 0 0 0 0,0 0 0 0 0,0 0 0 0 0,0 0 0 0 0,0 0 0 0 0,0 0 0 0 0,0 0 0 0 0,0 0 0 0 0,0 0 0 0 0,0 0 0 0 0,1 0 0 0 0,-1 0 0 0 0,1 0 0 0 0,0 0 0 0 0,-1 0 0 0 0,0 0 0 0 0,0 0 0 0 0,1 0 0 0 0,-1 0 0 0 0,0 0 0 0 0,0 0 0 0 0,-1 0 0 0 0,1 0 0 0 0,0 0 0 0 0,0-1 0 0 0,0 1 0 0 0,0-1 0 0 0,0 1 0 0 0,0 0 0 0 0,0 0 0 0 0,0 0 0 0 0,0 0 0 0 0,0 0 0 0 0,0 0 0 0 0,0 0 0 0 0,0 0 0 0 0,0 0 0 0 0,0 0 0 0 0,-1 1 0 0 0,0-1 0 0 0,1 0 0 0 0,-1 1 0 0 0,1-1 0 0 0,-2 0 0 0 0,1 0 0 0 0,-1 0 0 0 0,-1 0 0 0 0,1 0 0 0 0,-1 0 0 0 0,0 1 0 0 0,-1-1 0 0 0,0 1 0 0 0,0-1 0 0 0,0 0 0 0 0,0 0 0 0 0,0 0 0 0 0,-1 0 0 0 0,1 0 0 0 0,-1 0 0 0 0,1 0 0 0 0,0 0 0 0 0,-1-1 0 0 0,1 0 0 0 0,-1 1 0 0 0,1-1 0 0 0,-1 0 0 0 0,0 0 0 0 0,1 1 0 0 0,-1-1 0 0 0,-1 1 0 0 0,1 0 0 0 0,0-1 0 0 0,1 1 0 0 0,0-1 0 0 0,-1 0 0 0 0,1 0 0 0 0,0 0 0 0 0,0 0 0 0 0,0 1 0 0 0,0-1 0 0 0,0 0 0 0 0,0-1 0 0 0,0 1 0 0 0,1-1 0 0 0,-2 1 0 0 0,2-1 0 0 0,0 0 0 0 0,0 1 0 0 0,1-1 0 0 0,-1 1 0 0 0,1-1 0 0 0,1 0 0 0 0,-1 0 0 0 0,1 1 0 0 0,0-1 0 0 0,0 0 0 0 0,0 0 0 0 0,0 0 0 0 0,-1-1 0 0 0,1 0 0 0 0,-1-1 0 0 0,0-1 0 0 0,0 0 0 0 0,1-1 0 0 0,-1-1 0 0 0,1 0 0 0 0,-1-1 0 0 0,0 0 0 0 0,1-1 0 0 0,-1 0 0 0 0,1-1 0 0 0,-1 1 0 0 0,0-1 0 0 0,1-1 0 0 0,0 0 0 0 0,0 0 0 0 0,0-1 0 0 0,0 1 0 0 0,0-1 0 0 0,1 0 0 0 0,-1 1 0 0 0,0-1 0 0 0,0 1 0 0 0,0 1 0 0 0,0-1 0 0 0,0 2 0 0 0,0-1 0 0 0,0 1 0 0 0,0 0 0 0 0,0 0 0 0 0,1 0 0 0 0,-1 0 0 0 0,0 0 0 0 0,0-1 0 0 0,0 0 0 0 0,0 0 0 0 0,0-1 0 0 0,0 0 0 0 0,1-1 0 0 0,-1 0 0 0 0,1-1 0 0 0,-1 0 0 0 0,0 0 0 0 0,0 0 0 0 0,0 0 0 0 0,0 0 0 0 0,0 0 0 0 0,0 0 0 0 0,0 2 0 0 0,0-1 0 0 0,0 1 0 0 0,-1 1 0 0 0,1 0 0 0 0,0 0 0 0 0,0 1 0 0 0,1 1 0 0 0,-1 0 0 0 0,0-1 0 0 0,-1 1 0 0 0,1-1 0 0 0,0 0 0 0 0,0 0 0 0 0,1-1 0 0 0,0 0 0 0 0,0-1 0 0 0,0 0 0 0 0,0-1 0 0 0,0 0 0 0 0,0 0 0 0 0,0-1 0 0 0,0 0 0 0 0,0 0 0 0 0,0-1 0 0 0,0 1 0 0 0,0 0 0 0 0,1 0 0 0 0,0-1 0 0 0,-1 2 0 0 0,1-1 0 0 0,0 0 0 0 0,0 1 0 0 0,0-1 0 0 0,-1 0 0 0 0,1 0 0 0 0,0-1 0 0 0,0 0 0 0 0,0 0 0 0 0,0 0 0 0 0,0-1 0 0 0,-1 0 0 0 0,1 0 0 0 0,-1 0 0 0 0,0 0 0 0 0,1 0 0 0 0,0 0 0 0 0,-1 1 0 0 0,1-1 0 0 0,-1 1 0 0 0,0 1 0 0 0,1-1 0 0 0,-1 0 0 0 0,0 0 0 0 0,0 0 0 0 0,1 0 0 0 0,0 0 0 0 0,0-1 0 0 0,0 1 0 0 0,0 0 0 0 0,-1 1 0 0 0,1-1 0 0 0,-1 2 0 0 0,0 0 0 0 0,0 0 0 0 0,0 1 0 0 0,0 0 0 0 0,0 0 0 0 0,0 1 0 0 0,0 0 0 0 0,0 1 0 0 0,0 0 0 0 0,0 0 0 0 0,0-1 0 0 0,0 1 0 0 0,0 1 0 0 0,0-1 0 0 0,0-1 0 0 0,0 0 0 0 0,0 0 0 0 0,1-1 0 0 0,-1-1 0 0 0,1 1 0 0 0,0-1 0 0 0,-1 0 0 0 0,0 0 0 0 0,1 0 0 0 0,-1 1 0 0 0,0-1 0 0 0,0 1 0 0 0,0 1 0 0 0,-1-1 0 0 0,1 1 0 0 0,0 0 0 0 0,0 0 0 0 0,-1 0 0 0 0,0 0 0 0 0,1 0 0 0 0,0-1 0 0 0,1 1 0 0 0,-1-1 0 0 0,1-1 0 0 0,0 0 0 0 0,0 0 0 0 0,0-1 0 0 0,0 0 0 0 0,-1-1 0 0 0,1 0 0 0 0,-1 0 0 0 0,1 0 0 0 0,0 1 0 0 0,-1-1 0 0 0,0 2 0 0 0,0-1 0 0 0,0 2 0 0 0,0-1 0 0 0,0 2 0 0 0,0 0 0 0 0,0 0 0 0 0,0 1 0 0 0,0 0 0 0 0,0 1 0 0 0,0-1 0 0 0,0 0 0 0 0,1-1 0 0 0,-1 0 0 0 0,1 0 0 0 0,0-2 0 0 0,-1 0 0 0 0,1-1 0 0 0,0-1 0 0 0,0 0 0 0 0,-1-1 0 0 0,1-1 0 0 0,-1 0 0 0 0,0 0 0 0 0,0 0 0 0 0,0 1 0 0 0,0-1 0 0 0,0 2 0 0 0,0-1 0 0 0,0 2 0 0 0,0 0 0 0 0,0 0 0 0 0,0 1 0 0 0,0 1 0 0 0,0 0 0 0 0,0 1 0 0 0,0 0 0 0 0,0 0 0 0 0,0-1 0 0 0,0 1 0 0 0,0-1 0 0 0,1-1 0 0 0,0-1 0 0 0,-1 1 0 0 0,1-1 0 0 0,-1-1 0 0 0,0 0 0 0 0,0 1 0 0 0,0-2 0 0 0,0 1 0 0 0,0 0 0 0 0,0 0 0 0 0,0 0 0 0 0,0 1 0 0 0,0 0 0 0 0,0 0 0 0 0,0 0 0 0 0,0 1 0 0 0,0 0 0 0 0,0 0 0 0 0,0 1 0 0 0,0-1 0 0 0,0 1 0 0 0,0 0 0 0 0,0 1 0 0 0,0-1 0 0 0,0 1 0 0 0,0 0 0 0 0,0-1 0 0 0,0 1 0 0 0,-1 0 0 0 0,1 0 0 0 0,-1 0 0 0 0,1 1 0 0 0,-1-1 0 0 0,1 1 0 0 0,0 1 0 0 0,-1 0 0 0 0,0 0 0 0 0,1 1 0 0 0,-2 0 0 0 0,1 1 0 0 0,0 0 0 0 0,1-1 0 0 0,-1 0 0 0 0,0 1 0 0 0,1-1 0 0 0,-1 1 0 0 0,0-1 0 0 0,1 1 0 0 0,0-1 0 0 0,0 1 0 0 0,0-1 0 0 0,0 0 0 0 0,0 1 0 0 0,0-1 0 0 0,0 0 0 0 0,0 0 0 0 0,0 0 0 0 0,0 0 0 0 0,0-1 0 0 0,0 1 0 0 0,0-1 0 0 0,0 1 0 0 0,0-1 0 0 0,0-1 0 0 0,0 1 0 0 0,0-1 0 0 0,0 0 0 0 0,0-1 0 0 0,0 0 0 0 0,0 0 0 0 0,0 0 0 0 0,0-2 0 0 0,1 1 0 0 0,0-2 0 0 0,-1 0 0 0 0,1 0 0 0 0,-1-1 0 0 0,0 0 0 0 0,0 0 0 0 0,0-1 0 0 0,0 0 0 0 0,0 1 0 0 0,0-1 0 0 0,0 0 0 0 0,0 0 0 0 0,0 0 0 0 0,0 0 0 0 0,0 0 0 0 0,0 0 0 0 0,0 1 0 0 0,0-1 0 0 0,0 1 0 0 0,0 0 0 0 0,0 0 0 0 0,0-1 0 0 0,0 0 0 0 0,0 0 0 0 0,-1-1 0 0 0,1 0 0 0 0,-1 0 0 0 0,1 0 0 0 0,-1 0 0 0 0,0 0 0 0 0,0 1 0 0 0,0-1 0 0 0,0 1 0 0 0,0 0 0 0 0,0 1 0 0 0,0-1 0 0 0,0 2 0 0 0,1-1 0 0 0,-1 2 0 0 0,0 0 0 0 0,0 1 0 0 0,0 0 0 0 0,0 0 0 0 0,1 2 0 0 0,-1 0 0 0 0,0 1 0 0 0,0 0 0 0 0,1 1 0 0 0,-1 1 0 0 0,1 0 0 0 0,0 1 0 0 0,0 0 0 0 0,-1 1 0 0 0,1 0 0 0 0,-1 1 0 0 0,0-1 0 0 0,1 1 0 0 0,0 0 0 0 0,-1 0 0 0 0,0 0 0 0 0,1-1 0 0 0,-1 1 0 0 0,1 0 0 0 0,-1 0 0 0 0,1 0 0 0 0,0 0 0 0 0,0 0 0 0 0,0-1 0 0 0,0 1 0 0 0,0-1 0 0 0,0 0 0 0 0,0 0 0 0 0,0 0 0 0 0,0-1 0 0 0,-1 0 0 0 0,0-1 0 0 0,-1 0 0 0 0,1 1 0 0 0,1-1 0 0 0,-1 0 0 0 0,0 0 0 0 0,0 0 0 0 0,0 1 0 0 0,1-1 0 0 0,0 0 0 0 0,-1 0 0 0 0,0-1 0 0 0,0 0 0 0 0,0 0 0 0 0,0-1 0 0 0,0 1 0 0 0,0-1 0 0 0,1-1 0 0 0,0 0 0 0 0,0 0 0 0 0,0 0 0 0 0,-1-2 0 0 0,0 1 0 0 0,1-2 0 0 0,-1 1 0 0 0,1-2 0 0 0,0 0 0 0 0,-1 0 0 0 0,1-1 0 0 0,-1-1 0 0 0,0 0 0 0 0,1-1 0 0 0,-1 0 0 0 0,1-1 0 0 0,-1-1 0 0 0,1-1 0 0 0,-1 0 0 0 0,0-1 0 0 0,0 1 0 0 0,0 0 0 0 0,0 1 0 0 0,0 0 0 0 0,0 2 0 0 0,0 1 0 0 0,0 0 0 0 0,0 1 0 0 0,1 2 0 0 0,-1 0 0 0 0,0 1 0 0 0,0 1 0 0 0,0 0 0 0 0,-1 1 0 0 0,1 1 0 0 0,0 0 0 0 0,1 0 0 0 0,-1 1 0 0 0,0-1 0 0 0,1 1 0 0 0,-2 0 0 0 0,1 0 0 0 0,0-1 0 0 0,0 1 0 0 0,0-1 0 0 0,0 1 0 0 0,0-2 0 0 0,0 1 0 0 0,0 0 0 0 0,-1 0 0 0 0,1 0 0 0 0,0 0 0 0 0,-1 1 0 0 0,1-1 0 0 0,0 0 0 0 0,-1 1 0 0 0,1-1 0 0 0,0 0 0 0 0,0 0 0 0 0,0 1 0 0 0,0-1 0 0 0,0 0 0 0 0,-1 1 0 0 0,1 0 0 0 0,0 0 0 0 0,-1 1 0 0 0,1-1 0 0 0,0 1 0 0 0,0 0 0 0 0,0 1 0 0 0,1 0 0 0 0,-1 0 0 0 0,0 1 0 0 0,1 1 0 0 0,-1 0 0 0 0,1 1 0 0 0,0 0 0 0 0,0 0 0 0 0,0 0 0 0 0,0 1 0 0 0,0 0 0 0 0,0 0 0 0 0,0 0 0 0 0,-1 1 0 0 0,1-1 0 0 0,-1-1 0 0 0,1 1 0 0 0,-1-1 0 0 0,1-1 0 0 0,0 1 0 0 0,0-1 0 0 0,0 0 0 0 0,0-1 0 0 0,0 0 0 0 0,0 0 0 0 0,0 0 0 0 0,0 0 0 0 0,0-1 0 0 0,0 1 0 0 0,0-2 0 0 0,0 1 0 0 0,0 0 0 0 0,0 0 0 0 0,0-1 0 0 0,0-1 0 0 0,0 1 0 0 0,-1-1 0 0 0,0 0 0 0 0,1-1 0 0 0,-1 1 0 0 0,1 0 0 0 0,0-1 0 0 0,-1 1 0 0 0,1 0 0 0 0,0-1 0 0 0,0 1 0 0 0,0 0 0 0 0,0 0 0 0 0,0-1 0 0 0,1 1 0 0 0,0-1 0 0 0,-1 0 0 0 0,1 0 0 0 0,-1 1 0 0 0,1 0 0 0 0,-1 0 0 0 0,0 0 0 0 0,1 0 0 0 0,-1 1 0 0 0,1-1 0 0 0,0 1 0 0 0,0 0 0 0 0,0 0 0 0 0,0 1 0 0 0,-1 1 0 0 0,1 0 0 0 0,-1 0 0 0 0,1 1 0 0 0,0 1 0 0 0,-1 0 0 0 0,1 0 0 0 0,-1 0 0 0 0,1 0 0 0 0,0 0 0 0 0,0 1 0 0 0,0 0 0 0 0,0 0 0 0 0,0 0 0 0 0,0 0 0 0 0,0 0 0 0 0,0 0 0 0 0,0 0 0 0 0,1 0 0 0 0,-1-1 0 0 0,1 1 0 0 0,1 0 0 0 0,-1 0 0 0 0,0 0 0 0 0,0 0 0 0 0,1 0 0 0 0,0 0 0 0 0,0 0 0 0 0,0 0 0 0 0,1 0 0 0 0,-1 0 0 0 0,1 1 0 0 0,0-1 0 0 0,-1 1 0 0 0,1 0 0 0 0,-1 0 0 0 0,0 0 0 0 0,1 0 0 0 0,-1 0 0 0 0,1 0 0 0 0,-1 1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5:58.721"/>
    </inkml:context>
    <inkml:brush xml:id="br0">
      <inkml:brushProperty name="width" value="0.05" units="cm"/>
      <inkml:brushProperty name="height" value="0.05" units="cm"/>
      <inkml:brushProperty name="color" value="#AE198D"/>
      <inkml:brushProperty name="inkEffects" value="galaxy"/>
      <inkml:brushProperty name="anchorX" value="-1502.37195"/>
      <inkml:brushProperty name="anchorY" value="-56.81218"/>
      <inkml:brushProperty name="scaleFactor" value="0.5"/>
    </inkml:brush>
  </inkml:definitions>
  <inkml:trace contextRef="#ctx0" brushRef="#br0">1 1 192 0 0,'2'1'2542'0'0,"0"0"-1108"0"0,1 1-109 0 0,0 0-117 0 0,0 0-85 0 0,1 1-23 0 0,0-1-2 0 0,0 1 16 0 0,0-1 18 0 0,1 1-17 0 0,0 0-21 0 0,0-1-110 0 0,-1 1-84 0 0,1 1-81 0 0,1-1-83 0 0,-1 1-61 0 0,1 0-67 0 0,1 0-13 0 0,-1 0-40 0 0,1 1-45 0 0,0-1-19 0 0,0 1-50 0 0,1 0-27 0 0,0 0-44 0 0,1 0-19 0 0,0 1-27 0 0,0-1-24 0 0,1 2-5 0 0,0-1-20 0 0,1 2 3 0 0,1-1 3 0 0,0 1 12 0 0,0 1-12 0 0,0 0-38 0 0,1 1-26 0 0,-1-1-33 0 0,0 1-65 0 0,1 1-45 0 0,-1-1-22 0 0,0 1-23 0 0,0 0-16 0 0,0 0-13 0 0,-1-1 2 0 0,-1 1-2 0 0,0-1-14 0 0,0-1-19 0 0,-1 0-19 0 0,-2-2-146 0 0,0 0-180 0 0,-1-2-327 0 0,-2 0-435 0 0,-1-1-608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00.526"/>
    </inkml:context>
    <inkml:brush xml:id="br0">
      <inkml:brushProperty name="width" value="0.05" units="cm"/>
      <inkml:brushProperty name="height" value="0.05" units="cm"/>
      <inkml:brushProperty name="color" value="#AE198D"/>
      <inkml:brushProperty name="inkEffects" value="galaxy"/>
      <inkml:brushProperty name="anchorX" value="-2530.31641"/>
      <inkml:brushProperty name="anchorY" value="-1005.43646"/>
      <inkml:brushProperty name="scaleFactor" value="0.5"/>
    </inkml:brush>
  </inkml:definitions>
  <inkml:trace contextRef="#ctx0" brushRef="#br0">1 0 584 0 0,'2'1'4168'0'0,"-1"-1"-3526"0"0,-1 1-95 0 0,1-1-91 0 0,0 1-59 0 0,0-1-55 0 0,0 1-21 0 0,0 0 8 0 0,0 0 26 0 0,-1 0 35 0 0,1 0 62 0 0,-1 0 47 0 0,1 0 53 0 0,0 0 24 0 0,0 1-1 0 0,0-1-9 0 0,0 1-66 0 0,-1 0-38 0 0,1 0-40 0 0,0 1-24 0 0,0 1-16 0 0,1 1 14 0 0,-1 0 50 0 0,1 2 19 0 0,0 1 92 0 0,0 0 10 0 0,0 2 19 0 0,1 2-19 0 0,0 0-25 0 0,-1 1-49 0 0,2 1-83 0 0,-1 0-32 0 0,1 1-31 0 0,-1 1-26 0 0,1 0-39 0 0,0 1-11 0 0,-1 0-42 0 0,1 1-19 0 0,0-1-12 0 0,-1 0-14 0 0,1 0-12 0 0,0 0-26 0 0,-1-2-27 0 0,0 0-41 0 0,1 0-28 0 0,-2-2-30 0 0,1 0-42 0 0,-1-2-103 0 0,0 0-180 0 0,0-2-397 0 0,-1-1-566 0 0,0-1-704 0 0,0-1-824 0 0,-1-2-365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26T12:36:04.443"/>
    </inkml:context>
    <inkml:brush xml:id="br0">
      <inkml:brushProperty name="width" value="0.05" units="cm"/>
      <inkml:brushProperty name="height" value="0.05" units="cm"/>
      <inkml:brushProperty name="color" value="#AE198D"/>
      <inkml:brushProperty name="inkEffects" value="galaxy"/>
      <inkml:brushProperty name="anchorX" value="-1720.41016"/>
      <inkml:brushProperty name="anchorY" value="-1385.89771"/>
      <inkml:brushProperty name="scaleFactor" value="0.5"/>
    </inkml:brush>
  </inkml:definitions>
  <inkml:trace contextRef="#ctx0" brushRef="#br0">141 519 988 0 0,'0'-2'6655'0'0,"0"1"-5681"0"0,1-1-32 0 0,0 0 34 0 0,-1-2 61 0 0,1 0 91 0 0,0 0 75 0 0,-1-2 25 0 0,1-1-35 0 0,0 0-86 0 0,-1-1-84 0 0,1-1-165 0 0,-1 0-146 0 0,0-1-133 0 0,1-1-78 0 0,-1 0-51 0 0,0 0-59 0 0,1-2-13 0 0,-1 1-54 0 0,0-1-31 0 0,-1 0-51 0 0,1-1-23 0 0,-1 0-45 0 0,-1-1-38 0 0,0 0-30 0 0,-2-2-43 0 0,0 1-16 0 0,-1-2-32 0 0,-1 0-27 0 0,0 0-14 0 0,-2-1-32 0 0,0 0-82 0 0,-1 0-120 0 0,0 0-140 0 0,0 1-182 0 0,0 0-272 0 0,0 2-259 0 0,0 1-258 0 0,1 1-317 0 0,0 1-342 0 0,1 2-347 0 0,0 2-338 0 0,1 1 23 0 0,1 2 139 0 0,2 1 334 0 0,0 2 438 0 0,1 1 844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A8CEA9-6B67-067C-5FB3-3C536C0C777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2F96B6-F97C-166D-C66A-B4D2244CF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3F1563E-6201-B120-76FF-81A387AEBECA}"/>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EB9F3A22-E612-7EB5-4F5C-10638FC70F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849C46-0FF5-B19E-0D8C-EBF52615744A}"/>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677952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70538-52A9-D56F-7E7F-1C9D08F3023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A4F9B69-2F90-C321-4743-5F9E1B8C239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18534C-F24F-4D49-F599-A35C62609DFF}"/>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98328A9C-9E35-6715-E57C-72CD15A66F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EA3478-0D5E-09CB-1A81-306D81F1AFF4}"/>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345337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294F227-1309-9112-C99A-1FBBA4E7738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77E623AC-841F-682D-1F9F-4934288B740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5CD624-930E-6679-73DE-20DA39EB0D6D}"/>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F389F2F4-49A6-BBA7-D8EB-186B40EC065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603C7C-589B-808F-9E26-38111A028F0A}"/>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86049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46235-8D9A-2296-481A-D871070DA75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193E2AC-7AD1-86FD-58A0-1C2759E3021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BC2AE9-0475-E9BB-E15F-B32CB30289C3}"/>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3AE69436-ECFF-07A1-949B-A7F739B32D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EA47107-3652-D83D-BB1A-13B278A9F351}"/>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47798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D9F9C-20C5-3333-281D-465799B7875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63031A8D-6F08-44E5-A589-E2278F1C6D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75F8466-BD26-BF6D-A205-E65DCDC70FE6}"/>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88CC7B8C-D60F-1F0E-9B99-59364BF360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30EE5D7-710A-135A-11E7-1771E91565FE}"/>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5075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28617-BFCF-B40B-36B8-41D08292F10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6C9EB67-BDE7-7167-FF0D-CB10F6D4D3D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F859CDB-6FF2-2A1B-0215-FD498AE6B35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EAC40E5-56E0-8D84-8FB9-7FD03CCDBFD9}"/>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1E3CBFA0-78C5-DE94-3DBC-EFB4D69D1B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8D10EC-0B68-40F1-CB06-7A0E54C7DD93}"/>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372092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D394BC-9065-6D72-2CED-5AE0CD82EDB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E34CCDD-B7ED-E12C-8678-7A8726A946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6B3A576-AAD9-9291-A045-F05A77EAA14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4201788-1023-5592-F1BF-0F7D666DA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A3AAD9C-E332-08E3-2A19-84417752153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E0556B8-E4C0-6BCA-4217-FBE1D8C70595}"/>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8" name="Tijdelijke aanduiding voor voettekst 7">
            <a:extLst>
              <a:ext uri="{FF2B5EF4-FFF2-40B4-BE49-F238E27FC236}">
                <a16:creationId xmlns:a16="http://schemas.microsoft.com/office/drawing/2014/main" id="{E8DD0F8A-EE04-A735-CCFB-A8B8EE57C71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656CF75-2EC4-B590-B101-43D2F248D90B}"/>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197041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4673A-4512-659B-0A04-F86BC439DDC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A6FADB6-3E92-CE0A-6A27-A0306633B3B7}"/>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4" name="Tijdelijke aanduiding voor voettekst 3">
            <a:extLst>
              <a:ext uri="{FF2B5EF4-FFF2-40B4-BE49-F238E27FC236}">
                <a16:creationId xmlns:a16="http://schemas.microsoft.com/office/drawing/2014/main" id="{F4AD1D93-86BC-DFD3-3D8A-8E5C6B20B77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9C075B4-8DF8-00D2-5F7A-90A8CFAA3F64}"/>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2078261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B844F6E-B034-0FF1-6405-D89675631514}"/>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3" name="Tijdelijke aanduiding voor voettekst 2">
            <a:extLst>
              <a:ext uri="{FF2B5EF4-FFF2-40B4-BE49-F238E27FC236}">
                <a16:creationId xmlns:a16="http://schemas.microsoft.com/office/drawing/2014/main" id="{D600479A-DC6B-5D5B-67B3-3E555CAC853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B8AF4EAB-58AE-8725-10C8-CF0787739EDF}"/>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1540385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6C5FA-27C3-F1C8-7720-488F188C64E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676D0A1-461E-948F-1110-A461254C64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78BADDD-6FAC-2DCC-8F6F-C54649CC4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4BF43BB-F815-62F6-CE43-5632E2EDDE52}"/>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2A549B2A-46EC-AD4C-9E87-03929D08F0F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0366E39-515F-DEB4-F1D2-57D73D6D0444}"/>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1099134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971F3-3A36-0A13-91CA-F414764B9F6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DBAACB-01FC-C64C-84D8-B73C415D0F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4308B02-F093-BB1E-AB6F-0E8B9E6C3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EB8D7DA-6968-0050-CF87-61FBD7EDD70B}"/>
              </a:ext>
            </a:extLst>
          </p:cNvPr>
          <p:cNvSpPr>
            <a:spLocks noGrp="1"/>
          </p:cNvSpPr>
          <p:nvPr>
            <p:ph type="dt" sz="half" idx="10"/>
          </p:nvPr>
        </p:nvSpPr>
        <p:spPr/>
        <p:txBody>
          <a:bodyPr/>
          <a:lstStyle/>
          <a:p>
            <a:fld id="{EC183E37-AA74-4C06-9B2A-7EC8F1F954A4}" type="datetimeFigureOut">
              <a:rPr lang="nl-NL" smtClean="0"/>
              <a:t>26-3-2025</a:t>
            </a:fld>
            <a:endParaRPr lang="nl-NL"/>
          </a:p>
        </p:txBody>
      </p:sp>
      <p:sp>
        <p:nvSpPr>
          <p:cNvPr id="6" name="Tijdelijke aanduiding voor voettekst 5">
            <a:extLst>
              <a:ext uri="{FF2B5EF4-FFF2-40B4-BE49-F238E27FC236}">
                <a16:creationId xmlns:a16="http://schemas.microsoft.com/office/drawing/2014/main" id="{3E1F8710-00A7-7376-D8AD-3DC07CEAFE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15704B-6ACD-2897-D0C0-AD374FEE834F}"/>
              </a:ext>
            </a:extLst>
          </p:cNvPr>
          <p:cNvSpPr>
            <a:spLocks noGrp="1"/>
          </p:cNvSpPr>
          <p:nvPr>
            <p:ph type="sldNum" sz="quarter" idx="12"/>
          </p:nvPr>
        </p:nvSpPr>
        <p:spPr/>
        <p:txBody>
          <a:bodyPr/>
          <a:lstStyle/>
          <a:p>
            <a:fld id="{FBD5F713-F428-46C5-836C-E29C35052749}" type="slidenum">
              <a:rPr lang="nl-NL" smtClean="0"/>
              <a:t>‹nr.›</a:t>
            </a:fld>
            <a:endParaRPr lang="nl-NL"/>
          </a:p>
        </p:txBody>
      </p:sp>
    </p:spTree>
    <p:extLst>
      <p:ext uri="{BB962C8B-B14F-4D97-AF65-F5344CB8AC3E}">
        <p14:creationId xmlns:p14="http://schemas.microsoft.com/office/powerpoint/2010/main" val="221853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9A95552-9FC1-5AEA-4566-0361D07620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71EE29-B670-E59C-CE24-7457EDDE1B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CD6EC48-91F8-C2AF-FEF2-289CC3BC0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183E37-AA74-4C06-9B2A-7EC8F1F954A4}" type="datetimeFigureOut">
              <a:rPr lang="nl-NL" smtClean="0"/>
              <a:t>26-3-2025</a:t>
            </a:fld>
            <a:endParaRPr lang="nl-NL"/>
          </a:p>
        </p:txBody>
      </p:sp>
      <p:sp>
        <p:nvSpPr>
          <p:cNvPr id="5" name="Tijdelijke aanduiding voor voettekst 4">
            <a:extLst>
              <a:ext uri="{FF2B5EF4-FFF2-40B4-BE49-F238E27FC236}">
                <a16:creationId xmlns:a16="http://schemas.microsoft.com/office/drawing/2014/main" id="{BA8DB12C-6ED7-A70B-6B4B-B6481E9D1D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7564E661-94A5-F1EE-BD0C-A7AEBC1D6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D5F713-F428-46C5-836C-E29C35052749}" type="slidenum">
              <a:rPr lang="nl-NL" smtClean="0"/>
              <a:t>‹nr.›</a:t>
            </a:fld>
            <a:endParaRPr lang="nl-NL"/>
          </a:p>
        </p:txBody>
      </p:sp>
    </p:spTree>
    <p:extLst>
      <p:ext uri="{BB962C8B-B14F-4D97-AF65-F5344CB8AC3E}">
        <p14:creationId xmlns:p14="http://schemas.microsoft.com/office/powerpoint/2010/main" val="264378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ustomXml" Target="../ink/ink62.xm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customXml" Target="../ink/ink6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3.jpeg"/><Relationship Id="rId3" Type="http://schemas.microsoft.com/office/2007/relationships/media" Target="../media/media2.mp4"/><Relationship Id="rId7" Type="http://schemas.openxmlformats.org/officeDocument/2006/relationships/image" Target="../media/image62.jpeg"/><Relationship Id="rId12"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jpeg"/><Relationship Id="rId11" Type="http://schemas.openxmlformats.org/officeDocument/2006/relationships/customXml" Target="../ink/ink64.xml"/><Relationship Id="rId5" Type="http://schemas.openxmlformats.org/officeDocument/2006/relationships/slideLayout" Target="../slideLayouts/slideLayout2.xml"/><Relationship Id="rId10" Type="http://schemas.openxmlformats.org/officeDocument/2006/relationships/image" Target="../media/image65.png"/><Relationship Id="rId4" Type="http://schemas.openxmlformats.org/officeDocument/2006/relationships/video" Target="../media/media2.mp4"/><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ustomXml" Target="../ink/ink6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customXml" Target="../ink/ink14.xml"/><Relationship Id="rId26" Type="http://schemas.openxmlformats.org/officeDocument/2006/relationships/customXml" Target="../ink/ink18.xml"/><Relationship Id="rId39" Type="http://schemas.openxmlformats.org/officeDocument/2006/relationships/image" Target="../media/image19.png"/><Relationship Id="rId21" Type="http://schemas.openxmlformats.org/officeDocument/2006/relationships/image" Target="../media/image10.png"/><Relationship Id="rId34" Type="http://schemas.openxmlformats.org/officeDocument/2006/relationships/customXml" Target="../ink/ink22.xml"/><Relationship Id="rId42" Type="http://schemas.openxmlformats.org/officeDocument/2006/relationships/customXml" Target="../ink/ink26.xml"/><Relationship Id="rId47" Type="http://schemas.openxmlformats.org/officeDocument/2006/relationships/image" Target="../media/image23.png"/><Relationship Id="rId50" Type="http://schemas.openxmlformats.org/officeDocument/2006/relationships/customXml" Target="../ink/ink30.xml"/><Relationship Id="rId55" Type="http://schemas.openxmlformats.org/officeDocument/2006/relationships/image" Target="../media/image27.png"/><Relationship Id="rId63" Type="http://schemas.openxmlformats.org/officeDocument/2006/relationships/image" Target="../media/image31.png"/><Relationship Id="rId7" Type="http://schemas.openxmlformats.org/officeDocument/2006/relationships/image" Target="../media/image310.png"/><Relationship Id="rId2" Type="http://schemas.openxmlformats.org/officeDocument/2006/relationships/customXml" Target="../ink/ink6.xml"/><Relationship Id="rId16" Type="http://schemas.openxmlformats.org/officeDocument/2006/relationships/customXml" Target="../ink/ink13.xml"/><Relationship Id="rId29" Type="http://schemas.openxmlformats.org/officeDocument/2006/relationships/image" Target="../media/image14.png"/><Relationship Id="rId11" Type="http://schemas.openxmlformats.org/officeDocument/2006/relationships/image" Target="../media/image56.png"/><Relationship Id="rId24" Type="http://schemas.openxmlformats.org/officeDocument/2006/relationships/customXml" Target="../ink/ink17.xml"/><Relationship Id="rId32" Type="http://schemas.openxmlformats.org/officeDocument/2006/relationships/customXml" Target="../ink/ink21.xml"/><Relationship Id="rId37" Type="http://schemas.openxmlformats.org/officeDocument/2006/relationships/image" Target="../media/image18.png"/><Relationship Id="rId40" Type="http://schemas.openxmlformats.org/officeDocument/2006/relationships/customXml" Target="../ink/ink25.xml"/><Relationship Id="rId45" Type="http://schemas.openxmlformats.org/officeDocument/2006/relationships/image" Target="../media/image22.png"/><Relationship Id="rId53" Type="http://schemas.openxmlformats.org/officeDocument/2006/relationships/image" Target="../media/image26.png"/><Relationship Id="rId58" Type="http://schemas.openxmlformats.org/officeDocument/2006/relationships/customXml" Target="../ink/ink34.xml"/><Relationship Id="rId5" Type="http://schemas.openxmlformats.org/officeDocument/2006/relationships/image" Target="../media/image210.png"/><Relationship Id="rId61" Type="http://schemas.openxmlformats.org/officeDocument/2006/relationships/image" Target="../media/image30.png"/><Relationship Id="rId19" Type="http://schemas.openxmlformats.org/officeDocument/2006/relationships/image" Target="../media/image9.png"/><Relationship Id="rId14" Type="http://schemas.openxmlformats.org/officeDocument/2006/relationships/customXml" Target="../ink/ink12.xml"/><Relationship Id="rId22" Type="http://schemas.openxmlformats.org/officeDocument/2006/relationships/customXml" Target="../ink/ink16.xml"/><Relationship Id="rId27" Type="http://schemas.openxmlformats.org/officeDocument/2006/relationships/image" Target="../media/image13.png"/><Relationship Id="rId30" Type="http://schemas.openxmlformats.org/officeDocument/2006/relationships/customXml" Target="../ink/ink20.xml"/><Relationship Id="rId35" Type="http://schemas.openxmlformats.org/officeDocument/2006/relationships/image" Target="../media/image17.png"/><Relationship Id="rId43" Type="http://schemas.openxmlformats.org/officeDocument/2006/relationships/image" Target="../media/image21.png"/><Relationship Id="rId48" Type="http://schemas.openxmlformats.org/officeDocument/2006/relationships/customXml" Target="../ink/ink29.xml"/><Relationship Id="rId56" Type="http://schemas.openxmlformats.org/officeDocument/2006/relationships/customXml" Target="../ink/ink33.xml"/><Relationship Id="rId8" Type="http://schemas.openxmlformats.org/officeDocument/2006/relationships/customXml" Target="../ink/ink9.xml"/><Relationship Id="rId51" Type="http://schemas.openxmlformats.org/officeDocument/2006/relationships/image" Target="../media/image25.png"/><Relationship Id="rId3" Type="http://schemas.openxmlformats.org/officeDocument/2006/relationships/image" Target="../media/image110.png"/><Relationship Id="rId12" Type="http://schemas.openxmlformats.org/officeDocument/2006/relationships/customXml" Target="../ink/ink11.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customXml" Target="../ink/ink24.xml"/><Relationship Id="rId46" Type="http://schemas.openxmlformats.org/officeDocument/2006/relationships/customXml" Target="../ink/ink28.xml"/><Relationship Id="rId59" Type="http://schemas.openxmlformats.org/officeDocument/2006/relationships/image" Target="../media/image29.png"/><Relationship Id="rId20" Type="http://schemas.openxmlformats.org/officeDocument/2006/relationships/customXml" Target="../ink/ink15.xml"/><Relationship Id="rId41" Type="http://schemas.openxmlformats.org/officeDocument/2006/relationships/image" Target="../media/image20.png"/><Relationship Id="rId54" Type="http://schemas.openxmlformats.org/officeDocument/2006/relationships/customXml" Target="../ink/ink32.xml"/><Relationship Id="rId62" Type="http://schemas.openxmlformats.org/officeDocument/2006/relationships/customXml" Target="../ink/ink36.xml"/><Relationship Id="rId1" Type="http://schemas.openxmlformats.org/officeDocument/2006/relationships/slideLayout" Target="../slideLayouts/slideLayout2.xml"/><Relationship Id="rId6" Type="http://schemas.openxmlformats.org/officeDocument/2006/relationships/customXml" Target="../ink/ink8.xml"/><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customXml" Target="../ink/ink19.xml"/><Relationship Id="rId36" Type="http://schemas.openxmlformats.org/officeDocument/2006/relationships/customXml" Target="../ink/ink23.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customXml" Target="../ink/ink10.xml"/><Relationship Id="rId31" Type="http://schemas.openxmlformats.org/officeDocument/2006/relationships/image" Target="../media/image15.png"/><Relationship Id="rId44" Type="http://schemas.openxmlformats.org/officeDocument/2006/relationships/customXml" Target="../ink/ink27.xml"/><Relationship Id="rId52" Type="http://schemas.openxmlformats.org/officeDocument/2006/relationships/customXml" Target="../ink/ink31.xml"/><Relationship Id="rId60" Type="http://schemas.openxmlformats.org/officeDocument/2006/relationships/customXml" Target="../ink/ink35.xml"/><Relationship Id="rId4" Type="http://schemas.openxmlformats.org/officeDocument/2006/relationships/customXml" Target="../ink/ink7.xml"/><Relationship Id="rId9" Type="http://schemas.openxmlformats.org/officeDocument/2006/relationships/image" Target="../media/image410.png"/></Relationships>
</file>

<file path=ppt/slides/_rels/slide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customXml" Target="../ink/ink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customXml" Target="../ink/ink38.xml"/><Relationship Id="rId1" Type="http://schemas.openxmlformats.org/officeDocument/2006/relationships/slideLayout" Target="../slideLayouts/slideLayout2.xml"/><Relationship Id="rId6" Type="http://schemas.openxmlformats.org/officeDocument/2006/relationships/customXml" Target="../ink/ink40.xml"/><Relationship Id="rId5" Type="http://schemas.openxmlformats.org/officeDocument/2006/relationships/image" Target="../media/image33.png"/><Relationship Id="rId4" Type="http://schemas.openxmlformats.org/officeDocument/2006/relationships/customXml" Target="../ink/ink39.xml"/></Relationships>
</file>

<file path=ppt/slides/_rels/slide5.xml.rels><?xml version="1.0" encoding="UTF-8" standalone="yes"?>
<Relationships xmlns="http://schemas.openxmlformats.org/package/2006/relationships"><Relationship Id="rId8" Type="http://schemas.openxmlformats.org/officeDocument/2006/relationships/customXml" Target="../ink/ink44.xml"/><Relationship Id="rId13" Type="http://schemas.openxmlformats.org/officeDocument/2006/relationships/image" Target="../media/image40.png"/><Relationship Id="rId18" Type="http://schemas.openxmlformats.org/officeDocument/2006/relationships/customXml" Target="../ink/ink49.xml"/><Relationship Id="rId26" Type="http://schemas.openxmlformats.org/officeDocument/2006/relationships/customXml" Target="../ink/ink53.xml"/><Relationship Id="rId3" Type="http://schemas.openxmlformats.org/officeDocument/2006/relationships/image" Target="../media/image35.png"/><Relationship Id="rId21" Type="http://schemas.openxmlformats.org/officeDocument/2006/relationships/image" Target="../media/image44.png"/><Relationship Id="rId7" Type="http://schemas.openxmlformats.org/officeDocument/2006/relationships/image" Target="../media/image37.png"/><Relationship Id="rId12" Type="http://schemas.openxmlformats.org/officeDocument/2006/relationships/customXml" Target="../ink/ink46.xml"/><Relationship Id="rId17" Type="http://schemas.openxmlformats.org/officeDocument/2006/relationships/image" Target="../media/image42.png"/><Relationship Id="rId25" Type="http://schemas.openxmlformats.org/officeDocument/2006/relationships/image" Target="../media/image46.png"/><Relationship Id="rId2" Type="http://schemas.openxmlformats.org/officeDocument/2006/relationships/customXml" Target="../ink/ink41.xml"/><Relationship Id="rId16" Type="http://schemas.openxmlformats.org/officeDocument/2006/relationships/customXml" Target="../ink/ink48.xml"/><Relationship Id="rId20" Type="http://schemas.openxmlformats.org/officeDocument/2006/relationships/customXml" Target="../ink/ink50.xml"/><Relationship Id="rId29"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customXml" Target="../ink/ink43.xml"/><Relationship Id="rId11" Type="http://schemas.openxmlformats.org/officeDocument/2006/relationships/image" Target="../media/image39.png"/><Relationship Id="rId24" Type="http://schemas.openxmlformats.org/officeDocument/2006/relationships/customXml" Target="../ink/ink52.xml"/><Relationship Id="rId5" Type="http://schemas.openxmlformats.org/officeDocument/2006/relationships/image" Target="../media/image36.png"/><Relationship Id="rId15" Type="http://schemas.openxmlformats.org/officeDocument/2006/relationships/image" Target="../media/image41.png"/><Relationship Id="rId23" Type="http://schemas.openxmlformats.org/officeDocument/2006/relationships/image" Target="../media/image45.png"/><Relationship Id="rId28" Type="http://schemas.openxmlformats.org/officeDocument/2006/relationships/customXml" Target="../ink/ink54.xml"/><Relationship Id="rId10" Type="http://schemas.openxmlformats.org/officeDocument/2006/relationships/customXml" Target="../ink/ink45.xml"/><Relationship Id="rId19" Type="http://schemas.openxmlformats.org/officeDocument/2006/relationships/image" Target="../media/image43.png"/><Relationship Id="rId4" Type="http://schemas.openxmlformats.org/officeDocument/2006/relationships/customXml" Target="../ink/ink42.xml"/><Relationship Id="rId9" Type="http://schemas.openxmlformats.org/officeDocument/2006/relationships/image" Target="../media/image38.png"/><Relationship Id="rId14" Type="http://schemas.openxmlformats.org/officeDocument/2006/relationships/customXml" Target="../ink/ink47.xml"/><Relationship Id="rId22" Type="http://schemas.openxmlformats.org/officeDocument/2006/relationships/customXml" Target="../ink/ink51.xml"/><Relationship Id="rId27"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zwerfafval.rijkswaterstaat.nl/publish/pages/193361/flyer-jongeren-en-zwerfafval.pdf" TargetMode="External"/><Relationship Id="rId7" Type="http://schemas.openxmlformats.org/officeDocument/2006/relationships/customXml" Target="../ink/ink56.xml"/><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customXml" Target="../ink/ink58.xml"/><Relationship Id="rId5" Type="http://schemas.openxmlformats.org/officeDocument/2006/relationships/customXml" Target="../ink/ink55.xml"/><Relationship Id="rId10"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customXml" Target="../ink/ink57.xml"/></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customXml" Target="../ink/ink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stimular.nl/praktijkvoorbeelden/statiegeldblikjes-%0Binleveren-in-het-hoger-onderwijs/" TargetMode="External"/><Relationship Id="rId2" Type="http://schemas.openxmlformats.org/officeDocument/2006/relationships/hyperlink" Target="https://www.den.nl/kennis-en-inspiratie/hoe-zet-je-sociale-media-in-om-jongeren-te-bereiken"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customXml" Target="../ink/ink60.xml"/></Relationships>
</file>

<file path=ppt/slides/_rels/slide9.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customXml" Target="../ink/ink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7F8A1-8189-23BA-93CD-DCE1F6D5F714}"/>
              </a:ext>
            </a:extLst>
          </p:cNvPr>
          <p:cNvSpPr>
            <a:spLocks noGrp="1"/>
          </p:cNvSpPr>
          <p:nvPr>
            <p:ph type="ctrTitle"/>
          </p:nvPr>
        </p:nvSpPr>
        <p:spPr/>
        <p:txBody>
          <a:bodyPr>
            <a:normAutofit fontScale="90000"/>
          </a:bodyPr>
          <a:lstStyle/>
          <a:p>
            <a:r>
              <a:rPr lang="nl-NL" dirty="0"/>
              <a:t>DATAPUNT 3F</a:t>
            </a:r>
            <a:br>
              <a:rPr lang="nl-NL" dirty="0"/>
            </a:br>
            <a:r>
              <a:rPr lang="nl-NL" sz="4000" dirty="0"/>
              <a:t>MENSGERICHT ONTWERPPROCES ITERATIE 2</a:t>
            </a:r>
            <a:br>
              <a:rPr lang="nl-NL" sz="4000" dirty="0"/>
            </a:br>
            <a:r>
              <a:rPr lang="nl-NL" sz="2700" dirty="0"/>
              <a:t>Maarten Borninkhof, 26-3-2025</a:t>
            </a:r>
            <a:br>
              <a:rPr lang="nl-NL" sz="4000" dirty="0"/>
            </a:br>
            <a:endParaRPr lang="nl-NL" sz="4000" dirty="0"/>
          </a:p>
        </p:txBody>
      </p:sp>
      <p:sp>
        <p:nvSpPr>
          <p:cNvPr id="3" name="Ondertitel 2">
            <a:extLst>
              <a:ext uri="{FF2B5EF4-FFF2-40B4-BE49-F238E27FC236}">
                <a16:creationId xmlns:a16="http://schemas.microsoft.com/office/drawing/2014/main" id="{164E0ED0-B008-773E-B2C3-3CEF86D41764}"/>
              </a:ext>
            </a:extLst>
          </p:cNvPr>
          <p:cNvSpPr>
            <a:spLocks noGrp="1"/>
          </p:cNvSpPr>
          <p:nvPr>
            <p:ph type="subTitle" idx="1"/>
          </p:nvPr>
        </p:nvSpPr>
        <p:spPr/>
        <p:txBody>
          <a:bodyPr lIns="72000" tIns="144000" rIns="360000">
            <a:normAutofit fontScale="62500" lnSpcReduction="20000"/>
          </a:bodyPr>
          <a:lstStyle/>
          <a:p>
            <a:pPr algn="l"/>
            <a:r>
              <a:rPr lang="nl-NL" b="1" dirty="0"/>
              <a:t>LUK 3.1 De student doorloopt alle fases van het mensgericht-ontwerpproces doelgericht en maakt de inhoudelijke samenhang tussen de fases zichtbaar.</a:t>
            </a:r>
          </a:p>
          <a:p>
            <a:pPr algn="l"/>
            <a:r>
              <a:rPr lang="nl-NL" u="sng" dirty="0"/>
              <a:t>BC 3.1.1</a:t>
            </a:r>
            <a:r>
              <a:rPr lang="nl-NL" dirty="0"/>
              <a:t> </a:t>
            </a:r>
            <a:r>
              <a:rPr lang="nl-NL" i="1" dirty="0"/>
              <a:t>Je formuleert heldere en duidelijke ontwerp- en onderzoeksvragen die je tijdens het doorlopen van een ontwerpproces beantwoordt. [Onderzoeken]</a:t>
            </a:r>
            <a:br>
              <a:rPr lang="nl-NL" i="1" dirty="0"/>
            </a:br>
            <a:r>
              <a:rPr lang="nl-NL" u="sng" dirty="0"/>
              <a:t>BC 3.1.2</a:t>
            </a:r>
            <a:r>
              <a:rPr lang="nl-NL" dirty="0"/>
              <a:t> </a:t>
            </a:r>
            <a:r>
              <a:rPr lang="nl-NL" i="1" dirty="0"/>
              <a:t>De student inventariseert de wensen en behoeften van gebruikers binnen de toepassingscontext van een aangereikt probleem met behulp van aangereikte methoden. [Onderzoeken]</a:t>
            </a:r>
            <a:br>
              <a:rPr lang="nl-NL" i="1" dirty="0"/>
            </a:br>
            <a:r>
              <a:rPr lang="nl-NL" u="sng" dirty="0"/>
              <a:t>BC 3.1.3</a:t>
            </a:r>
            <a:r>
              <a:rPr lang="nl-NL" dirty="0"/>
              <a:t> </a:t>
            </a:r>
            <a:r>
              <a:rPr lang="nl-NL" i="1" dirty="0"/>
              <a:t>Je geeft oplossingsrichtingen vorm in een werkend fysiek prototype waar de gebruiker interactie mee heeft zodat je relevante gebruikerstests uit kunt voeren. </a:t>
            </a:r>
          </a:p>
        </p:txBody>
      </p:sp>
      <p:grpSp>
        <p:nvGrpSpPr>
          <p:cNvPr id="10" name="Groep 9">
            <a:extLst>
              <a:ext uri="{FF2B5EF4-FFF2-40B4-BE49-F238E27FC236}">
                <a16:creationId xmlns:a16="http://schemas.microsoft.com/office/drawing/2014/main" id="{633B24B6-630D-924F-3345-BBA00CB080FF}"/>
              </a:ext>
            </a:extLst>
          </p:cNvPr>
          <p:cNvGrpSpPr/>
          <p:nvPr/>
        </p:nvGrpSpPr>
        <p:grpSpPr>
          <a:xfrm>
            <a:off x="862646" y="4180578"/>
            <a:ext cx="587520" cy="890280"/>
            <a:chOff x="862646" y="4180578"/>
            <a:chExt cx="587520" cy="89028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Inkt 4">
                  <a:extLst>
                    <a:ext uri="{FF2B5EF4-FFF2-40B4-BE49-F238E27FC236}">
                      <a16:creationId xmlns:a16="http://schemas.microsoft.com/office/drawing/2014/main" id="{CD9FF13A-5953-4104-208A-5B42F449C72D}"/>
                    </a:ext>
                  </a:extLst>
                </p14:cNvPr>
                <p14:cNvContentPartPr/>
                <p14:nvPr/>
              </p14:nvContentPartPr>
              <p14:xfrm>
                <a:off x="1409846" y="4180578"/>
                <a:ext cx="40320" cy="890280"/>
              </p14:xfrm>
            </p:contentPart>
          </mc:Choice>
          <mc:Fallback xmlns="">
            <p:pic>
              <p:nvPicPr>
                <p:cNvPr id="5" name="Inkt 4">
                  <a:extLst>
                    <a:ext uri="{FF2B5EF4-FFF2-40B4-BE49-F238E27FC236}">
                      <a16:creationId xmlns:a16="http://schemas.microsoft.com/office/drawing/2014/main" id="{CD9FF13A-5953-4104-208A-5B42F449C72D}"/>
                    </a:ext>
                  </a:extLst>
                </p:cNvPr>
                <p:cNvPicPr/>
                <p:nvPr/>
              </p:nvPicPr>
              <p:blipFill>
                <a:blip r:embed="rId3"/>
                <a:stretch>
                  <a:fillRect/>
                </a:stretch>
              </p:blipFill>
              <p:spPr>
                <a:xfrm>
                  <a:off x="1392206" y="4162938"/>
                  <a:ext cx="75960" cy="925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kt 5">
                  <a:extLst>
                    <a:ext uri="{FF2B5EF4-FFF2-40B4-BE49-F238E27FC236}">
                      <a16:creationId xmlns:a16="http://schemas.microsoft.com/office/drawing/2014/main" id="{BBB357DF-A82B-ABA9-7306-B6A1E981256F}"/>
                    </a:ext>
                  </a:extLst>
                </p14:cNvPr>
                <p14:cNvContentPartPr/>
                <p14:nvPr/>
              </p14:nvContentPartPr>
              <p14:xfrm>
                <a:off x="1253246" y="4279218"/>
                <a:ext cx="39240" cy="620640"/>
              </p14:xfrm>
            </p:contentPart>
          </mc:Choice>
          <mc:Fallback xmlns="">
            <p:pic>
              <p:nvPicPr>
                <p:cNvPr id="6" name="Inkt 5">
                  <a:extLst>
                    <a:ext uri="{FF2B5EF4-FFF2-40B4-BE49-F238E27FC236}">
                      <a16:creationId xmlns:a16="http://schemas.microsoft.com/office/drawing/2014/main" id="{BBB357DF-A82B-ABA9-7306-B6A1E981256F}"/>
                    </a:ext>
                  </a:extLst>
                </p:cNvPr>
                <p:cNvPicPr/>
                <p:nvPr/>
              </p:nvPicPr>
              <p:blipFill>
                <a:blip r:embed="rId5"/>
                <a:stretch>
                  <a:fillRect/>
                </a:stretch>
              </p:blipFill>
              <p:spPr>
                <a:xfrm>
                  <a:off x="1235606" y="4261578"/>
                  <a:ext cx="74880" cy="656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t 6">
                  <a:extLst>
                    <a:ext uri="{FF2B5EF4-FFF2-40B4-BE49-F238E27FC236}">
                      <a16:creationId xmlns:a16="http://schemas.microsoft.com/office/drawing/2014/main" id="{AD1CAB3F-EFC4-471B-315F-A4D27F5EC820}"/>
                    </a:ext>
                  </a:extLst>
                </p14:cNvPr>
                <p14:cNvContentPartPr/>
                <p14:nvPr/>
              </p14:nvContentPartPr>
              <p14:xfrm>
                <a:off x="1091966" y="4435818"/>
                <a:ext cx="33120" cy="444600"/>
              </p14:xfrm>
            </p:contentPart>
          </mc:Choice>
          <mc:Fallback xmlns="">
            <p:pic>
              <p:nvPicPr>
                <p:cNvPr id="7" name="Inkt 6">
                  <a:extLst>
                    <a:ext uri="{FF2B5EF4-FFF2-40B4-BE49-F238E27FC236}">
                      <a16:creationId xmlns:a16="http://schemas.microsoft.com/office/drawing/2014/main" id="{AD1CAB3F-EFC4-471B-315F-A4D27F5EC820}"/>
                    </a:ext>
                  </a:extLst>
                </p:cNvPr>
                <p:cNvPicPr/>
                <p:nvPr/>
              </p:nvPicPr>
              <p:blipFill>
                <a:blip r:embed="rId7"/>
                <a:stretch>
                  <a:fillRect/>
                </a:stretch>
              </p:blipFill>
              <p:spPr>
                <a:xfrm>
                  <a:off x="1073966" y="4417818"/>
                  <a:ext cx="68760" cy="48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t 7">
                  <a:extLst>
                    <a:ext uri="{FF2B5EF4-FFF2-40B4-BE49-F238E27FC236}">
                      <a16:creationId xmlns:a16="http://schemas.microsoft.com/office/drawing/2014/main" id="{72DD2528-8D3E-30C0-07DE-82A90CCC23EC}"/>
                    </a:ext>
                  </a:extLst>
                </p14:cNvPr>
                <p14:cNvContentPartPr/>
                <p14:nvPr/>
              </p14:nvContentPartPr>
              <p14:xfrm>
                <a:off x="987926" y="4502418"/>
                <a:ext cx="24120" cy="324000"/>
              </p14:xfrm>
            </p:contentPart>
          </mc:Choice>
          <mc:Fallback xmlns="">
            <p:pic>
              <p:nvPicPr>
                <p:cNvPr id="8" name="Inkt 7">
                  <a:extLst>
                    <a:ext uri="{FF2B5EF4-FFF2-40B4-BE49-F238E27FC236}">
                      <a16:creationId xmlns:a16="http://schemas.microsoft.com/office/drawing/2014/main" id="{72DD2528-8D3E-30C0-07DE-82A90CCC23EC}"/>
                    </a:ext>
                  </a:extLst>
                </p:cNvPr>
                <p:cNvPicPr/>
                <p:nvPr/>
              </p:nvPicPr>
              <p:blipFill>
                <a:blip r:embed="rId9"/>
                <a:stretch>
                  <a:fillRect/>
                </a:stretch>
              </p:blipFill>
              <p:spPr>
                <a:xfrm>
                  <a:off x="970286" y="4484418"/>
                  <a:ext cx="59760" cy="35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t 8">
                  <a:extLst>
                    <a:ext uri="{FF2B5EF4-FFF2-40B4-BE49-F238E27FC236}">
                      <a16:creationId xmlns:a16="http://schemas.microsoft.com/office/drawing/2014/main" id="{471CD008-C395-508C-E2D1-431E4BA3FF72}"/>
                    </a:ext>
                  </a:extLst>
                </p14:cNvPr>
                <p14:cNvContentPartPr/>
                <p14:nvPr/>
              </p14:nvContentPartPr>
              <p14:xfrm>
                <a:off x="862646" y="4584498"/>
                <a:ext cx="20520" cy="166680"/>
              </p14:xfrm>
            </p:contentPart>
          </mc:Choice>
          <mc:Fallback xmlns="">
            <p:pic>
              <p:nvPicPr>
                <p:cNvPr id="9" name="Inkt 8">
                  <a:extLst>
                    <a:ext uri="{FF2B5EF4-FFF2-40B4-BE49-F238E27FC236}">
                      <a16:creationId xmlns:a16="http://schemas.microsoft.com/office/drawing/2014/main" id="{471CD008-C395-508C-E2D1-431E4BA3FF72}"/>
                    </a:ext>
                  </a:extLst>
                </p:cNvPr>
                <p:cNvPicPr/>
                <p:nvPr/>
              </p:nvPicPr>
              <p:blipFill>
                <a:blip r:embed="rId11"/>
                <a:stretch>
                  <a:fillRect/>
                </a:stretch>
              </p:blipFill>
              <p:spPr>
                <a:xfrm>
                  <a:off x="845006" y="4566498"/>
                  <a:ext cx="56160" cy="202320"/>
                </a:xfrm>
                <a:prstGeom prst="rect">
                  <a:avLst/>
                </a:prstGeom>
              </p:spPr>
            </p:pic>
          </mc:Fallback>
        </mc:AlternateContent>
      </p:grpSp>
    </p:spTree>
    <p:extLst>
      <p:ext uri="{BB962C8B-B14F-4D97-AF65-F5344CB8AC3E}">
        <p14:creationId xmlns:p14="http://schemas.microsoft.com/office/powerpoint/2010/main" val="3253695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4F44C-F7BE-4C26-F70C-A286F55672A4}"/>
              </a:ext>
            </a:extLst>
          </p:cNvPr>
          <p:cNvSpPr>
            <a:spLocks noGrp="1"/>
          </p:cNvSpPr>
          <p:nvPr>
            <p:ph type="title"/>
          </p:nvPr>
        </p:nvSpPr>
        <p:spPr/>
        <p:txBody>
          <a:bodyPr>
            <a:normAutofit/>
          </a:bodyPr>
          <a:lstStyle/>
          <a:p>
            <a:r>
              <a:rPr lang="nl-NL"/>
              <a:t>Concept – sterke &amp; zwakke punten</a:t>
            </a:r>
            <a:br>
              <a:rPr lang="nl-NL"/>
            </a:br>
            <a:r>
              <a:rPr lang="nl-NL" sz="1400" i="1"/>
              <a:t>Uit de prototypetest die je gedaan hebt, zijn sterke en zwakke punten van je concept naar voren gekomen.</a:t>
            </a:r>
            <a:br>
              <a:rPr lang="nl-NL" sz="1400" i="1"/>
            </a:br>
            <a:r>
              <a:rPr lang="nl-NL" sz="1400" i="1"/>
              <a:t>Deze leerpunten neem je mee in de nieuwe iteratie. </a:t>
            </a:r>
            <a:endParaRPr lang="nl-NL" sz="1400" i="1" dirty="0"/>
          </a:p>
        </p:txBody>
      </p:sp>
      <p:pic>
        <p:nvPicPr>
          <p:cNvPr id="4" name="Afbeelding 3" descr="Afbeelding met illustratie, Lijnillustraties, tekening, schets&#10;&#10;Door AI gegenereerde inhoud is mogelijk onjuist.">
            <a:extLst>
              <a:ext uri="{FF2B5EF4-FFF2-40B4-BE49-F238E27FC236}">
                <a16:creationId xmlns:a16="http://schemas.microsoft.com/office/drawing/2014/main" id="{C3FEA0E1-574B-9D52-7C32-17C9C9A79E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6608" y="684243"/>
            <a:ext cx="2086292" cy="2390096"/>
          </a:xfrm>
          <a:prstGeom prst="rect">
            <a:avLst/>
          </a:prstGeom>
        </p:spPr>
      </p:pic>
      <p:sp>
        <p:nvSpPr>
          <p:cNvPr id="5" name="Rectangle 2">
            <a:extLst>
              <a:ext uri="{FF2B5EF4-FFF2-40B4-BE49-F238E27FC236}">
                <a16:creationId xmlns:a16="http://schemas.microsoft.com/office/drawing/2014/main" id="{8005F14A-2BBF-1C17-A29E-AD07BC5E3F7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6" name="Rectangle 3">
            <a:extLst>
              <a:ext uri="{FF2B5EF4-FFF2-40B4-BE49-F238E27FC236}">
                <a16:creationId xmlns:a16="http://schemas.microsoft.com/office/drawing/2014/main" id="{7B5E5C1D-0ABE-6F5E-B5C7-FDEB35808A0B}"/>
              </a:ext>
            </a:extLst>
          </p:cNvPr>
          <p:cNvSpPr>
            <a:spLocks noChangeArrowheads="1"/>
          </p:cNvSpPr>
          <p:nvPr/>
        </p:nvSpPr>
        <p:spPr bwMode="auto">
          <a:xfrm>
            <a:off x="838200" y="1879291"/>
            <a:ext cx="4399722" cy="190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72000" rIns="91440" bIns="45720" numCol="1" anchor="t" anchorCtr="1"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1" i="0" u="sng"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Dinsdag 18-3 Testplan</a:t>
            </a:r>
            <a:endParaRPr lang="nl-NL" altLang="nl-NL"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Product Under Test:</a:t>
            </a:r>
            <a:endParaRPr kumimoji="0" lang="nl-NL" altLang="nl-NL" sz="1200" b="0" i="0" u="none" strike="noStrike" cap="none" normalizeH="0" baseline="0" dirty="0">
              <a:ln>
                <a:noFill/>
              </a:ln>
              <a:solidFill>
                <a:schemeClr val="tx1"/>
              </a:solidFill>
              <a:effectLst/>
            </a:endParaRPr>
          </a:p>
          <a:p>
            <a:pPr lvl="1">
              <a:buFontTx/>
              <a:buChar char="•"/>
            </a:pP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Kartonnen prototype van ons flessen inleverpunt.</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Test </a:t>
            </a:r>
            <a:r>
              <a:rPr kumimoji="0" lang="nl-NL" altLang="nl-NL" sz="1200" b="0" i="0" u="none" strike="noStrike" cap="none" normalizeH="0" baseline="0" dirty="0" err="1">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Objectives</a:t>
            </a: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a:t>
            </a:r>
            <a:endParaRPr kumimoji="0" lang="nl-NL" altLang="nl-NL" sz="1200" b="0" i="0" u="none" strike="noStrike" cap="none" normalizeH="0" baseline="0" dirty="0">
              <a:ln>
                <a:noFill/>
              </a:ln>
              <a:solidFill>
                <a:schemeClr val="tx1"/>
              </a:solidFill>
              <a:effectLst/>
            </a:endParaRPr>
          </a:p>
          <a:p>
            <a:pPr lvl="1">
              <a:buFontTx/>
              <a:buChar char="•"/>
            </a:pP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Hoe goed trekt ons prototype de aandacht?</a:t>
            </a:r>
            <a:endParaRPr kumimoji="0" lang="nl-NL" altLang="nl-NL" sz="1200" b="0" i="0" u="none" strike="noStrike" cap="none" normalizeH="0" baseline="0" dirty="0">
              <a:ln>
                <a:noFill/>
              </a:ln>
              <a:solidFill>
                <a:schemeClr val="tx1"/>
              </a:solidFill>
              <a:effectLst/>
            </a:endParaRPr>
          </a:p>
          <a:p>
            <a:pPr lvl="1">
              <a:buFontTx/>
              <a:buChar char="•"/>
            </a:pPr>
            <a:r>
              <a:rPr kumimoji="0" lang="nl-NL" altLang="nl-NL" sz="1200" b="0" i="0" u="none" strike="noStrike" cap="none" normalizeH="0" baseline="0" dirty="0" err="1">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Gamifyen</a:t>
            </a:r>
            <a:r>
              <a:rPr kumimoji="0" lang="nl-NL" altLang="nl-NL" sz="1200" b="0" i="0" u="none" strike="noStrike" cap="none" normalizeH="0" baseline="0" dirty="0">
                <a:ln>
                  <a:noFill/>
                </a:ln>
                <a:solidFill>
                  <a:schemeClr val="tx1"/>
                </a:solidFill>
                <a:effectLst/>
                <a:latin typeface="Aptos" panose="020B0004020202020204" pitchFamily="34" charset="0"/>
                <a:ea typeface="Neue Haas Grotesk Text Pro" panose="020B0504020202020204" pitchFamily="34" charset="0"/>
                <a:cs typeface="Neue Haas Grotesk Text Pro" panose="020B0504020202020204" pitchFamily="34" charset="0"/>
              </a:rPr>
              <a:t> van flessen weggooien.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nl-NL" altLang="nl-NL"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600" b="0" i="0" u="none" strike="noStrike" cap="none" normalizeH="0" baseline="0" dirty="0">
                <a:ln>
                  <a:noFill/>
                </a:ln>
                <a:solidFill>
                  <a:schemeClr val="tx1"/>
                </a:solidFill>
                <a:effectLst/>
                <a:ea typeface="Neue Haas Grotesk Text Pro" panose="020B0504020202020204" pitchFamily="34" charset="0"/>
                <a:cs typeface="Neue Haas Grotesk Text Pro" panose="020B0504020202020204" pitchFamily="34" charset="0"/>
              </a:rPr>
              <a:t>Wat hebben we uit de </a:t>
            </a:r>
            <a:r>
              <a:rPr kumimoji="0" lang="nl-NL" altLang="nl-NL" sz="1600" b="1" i="0" u="none" strike="noStrike" cap="none" normalizeH="0" baseline="0" dirty="0">
                <a:ln>
                  <a:noFill/>
                </a:ln>
                <a:solidFill>
                  <a:schemeClr val="tx1"/>
                </a:solidFill>
                <a:effectLst/>
                <a:ea typeface="Neue Haas Grotesk Text Pro" panose="020B0504020202020204" pitchFamily="34" charset="0"/>
                <a:cs typeface="Neue Haas Grotesk Text Pro" panose="020B0504020202020204" pitchFamily="34" charset="0"/>
              </a:rPr>
              <a:t>TEST TASKS </a:t>
            </a:r>
            <a:r>
              <a:rPr kumimoji="0" lang="nl-NL" altLang="nl-NL" sz="1600" b="0" i="0" u="none" strike="noStrike" cap="none" normalizeH="0" baseline="0" dirty="0">
                <a:ln>
                  <a:noFill/>
                </a:ln>
                <a:solidFill>
                  <a:schemeClr val="tx1"/>
                </a:solidFill>
                <a:effectLst/>
                <a:ea typeface="Neue Haas Grotesk Text Pro" panose="020B0504020202020204" pitchFamily="34" charset="0"/>
                <a:cs typeface="Neue Haas Grotesk Text Pro" panose="020B0504020202020204" pitchFamily="34" charset="0"/>
              </a:rPr>
              <a:t>gehaald?</a:t>
            </a:r>
            <a:r>
              <a:rPr kumimoji="0" lang="nl-NL" altLang="nl-NL" sz="1600" b="0" i="0" u="none" strike="noStrike" cap="none" normalizeH="0" baseline="0" dirty="0">
                <a:ln>
                  <a:noFill/>
                </a:ln>
                <a:solidFill>
                  <a:schemeClr val="tx1"/>
                </a:solidFill>
                <a:effectLst/>
              </a:rPr>
              <a:t> </a:t>
            </a:r>
          </a:p>
        </p:txBody>
      </p:sp>
      <p:sp>
        <p:nvSpPr>
          <p:cNvPr id="7" name="Tekstvak 6">
            <a:extLst>
              <a:ext uri="{FF2B5EF4-FFF2-40B4-BE49-F238E27FC236}">
                <a16:creationId xmlns:a16="http://schemas.microsoft.com/office/drawing/2014/main" id="{61771F6E-18C8-6CA3-29C3-255837C159B2}"/>
              </a:ext>
            </a:extLst>
          </p:cNvPr>
          <p:cNvSpPr txBox="1"/>
          <p:nvPr/>
        </p:nvSpPr>
        <p:spPr>
          <a:xfrm>
            <a:off x="965476" y="4081766"/>
            <a:ext cx="5524224" cy="2481898"/>
          </a:xfrm>
          <a:prstGeom prst="rect">
            <a:avLst/>
          </a:prstGeom>
          <a:noFill/>
        </p:spPr>
        <p:txBody>
          <a:bodyPr wrap="square" numCol="1" rtlCol="0">
            <a:spAutoFit/>
          </a:bodyPr>
          <a:lstStyle/>
          <a:p>
            <a:pPr>
              <a:lnSpc>
                <a:spcPct val="115000"/>
              </a:lnSpc>
              <a:spcAft>
                <a:spcPts val="800"/>
              </a:spcAft>
              <a:buNone/>
            </a:pPr>
            <a:r>
              <a:rPr lang="nl-NL"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Gebruiker 1:</a:t>
            </a:r>
            <a:endParaRPr lang="nl-NL"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Het prototype leek duidelijk te zijn voor de gebruiker. Hij zag een bord met twee gaten en een soort puntentelling aan de zijkant, daarnaast had hij een plastic fles van ons gekregen en kon hij zelf achterhalen dat het de bedoeling was om de fles door de doelen te mikken. </a:t>
            </a: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STERK &gt; DUIDELIJK</a:t>
            </a:r>
            <a:endParaRPr lang="nl-NL" sz="1400"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Inleveren was als vanzelfsprekend. </a:t>
            </a: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STERK &gt; DUIDELIJK</a:t>
            </a:r>
            <a:endParaRPr lang="nl-NL" sz="1400"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zie het balkje omhooggaan dus dat zal wel iets met de totale score te maken hebben. </a:t>
            </a: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ZWAK &gt; NIET DUIDELIJK</a:t>
            </a:r>
            <a:endParaRPr lang="nl-NL" sz="1400" b="1"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0" name="Tekstvak 9">
            <a:extLst>
              <a:ext uri="{FF2B5EF4-FFF2-40B4-BE49-F238E27FC236}">
                <a16:creationId xmlns:a16="http://schemas.microsoft.com/office/drawing/2014/main" id="{1E976409-5BB1-C725-A6A1-8D64EFA481B8}"/>
              </a:ext>
            </a:extLst>
          </p:cNvPr>
          <p:cNvSpPr txBox="1"/>
          <p:nvPr/>
        </p:nvSpPr>
        <p:spPr>
          <a:xfrm>
            <a:off x="6863480" y="4203372"/>
            <a:ext cx="5089663" cy="2368534"/>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à"/>
            </a:pP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Debrief: Wat gebeurd er als de score op 100m staat? </a:t>
            </a:r>
          </a:p>
          <a:p>
            <a:pPr algn="r">
              <a:lnSpc>
                <a:spcPct val="115000"/>
              </a:lnSpc>
              <a:spcAft>
                <a:spcPts val="800"/>
              </a:spcAft>
              <a:buNone/>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reactie hierop hebben we het prototype aangepast door; een naam toe te voegen, een korte beschrijving van het inzamel doel, het scoreboard aan te duiden met de naam 'score'. </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a:p>
            <a:pPr algn="r">
              <a:lnSpc>
                <a:spcPct val="115000"/>
              </a:lnSpc>
              <a:spcAft>
                <a:spcPts val="800"/>
              </a:spcAft>
              <a:buNone/>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a:p>
            <a:pPr algn="r">
              <a:lnSpc>
                <a:spcPct val="115000"/>
              </a:lnSpc>
              <a:spcAft>
                <a:spcPts val="800"/>
              </a:spcAft>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Aan de hand van deze simpele wijzigingen hebben we de volgende gebruikerstest uitgevoerd.</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4" name="Tekstvak 13">
            <a:extLst>
              <a:ext uri="{FF2B5EF4-FFF2-40B4-BE49-F238E27FC236}">
                <a16:creationId xmlns:a16="http://schemas.microsoft.com/office/drawing/2014/main" id="{5A6B7420-18CB-59CD-913C-A05EFE89E20C}"/>
              </a:ext>
            </a:extLst>
          </p:cNvPr>
          <p:cNvSpPr txBox="1"/>
          <p:nvPr/>
        </p:nvSpPr>
        <p:spPr>
          <a:xfrm>
            <a:off x="5901871" y="1945237"/>
            <a:ext cx="3506441" cy="830997"/>
          </a:xfrm>
          <a:prstGeom prst="rect">
            <a:avLst/>
          </a:prstGeom>
          <a:noFill/>
        </p:spPr>
        <p:txBody>
          <a:bodyPr wrap="square">
            <a:spAutoFit/>
          </a:bodyPr>
          <a:lstStyle/>
          <a:p>
            <a:pPr algn="r"/>
            <a:r>
              <a:rPr lang="nl-NL" sz="1200" u="sng" dirty="0"/>
              <a:t>BC 3.1.3</a:t>
            </a:r>
            <a:r>
              <a:rPr lang="nl-NL" sz="1200" dirty="0"/>
              <a:t> </a:t>
            </a:r>
            <a:r>
              <a:rPr lang="nl-NL" sz="1200" i="1" dirty="0"/>
              <a:t>Je geeft oplossingsrichtingen vorm in een werkend fysiek prototype waar de gebruiker interactie mee heeft zodat je relevante gebruikerstests uit kunt voeren. </a:t>
            </a:r>
            <a:endParaRPr lang="nl-NL" sz="1200" dirty="0"/>
          </a:p>
        </p:txBody>
      </p:sp>
      <mc:AlternateContent xmlns:mc="http://schemas.openxmlformats.org/markup-compatibility/2006">
        <mc:Choice xmlns:p14="http://schemas.microsoft.com/office/powerpoint/2010/main" xmlns:aink="http://schemas.microsoft.com/office/drawing/2016/ink" Requires="p14 aink">
          <p:contentPart p14:bwMode="auto" r:id="rId3">
            <p14:nvContentPartPr>
              <p14:cNvPr id="3" name="Inkt 2">
                <a:extLst>
                  <a:ext uri="{FF2B5EF4-FFF2-40B4-BE49-F238E27FC236}">
                    <a16:creationId xmlns:a16="http://schemas.microsoft.com/office/drawing/2014/main" id="{CB790DBD-4B2B-A024-B0A6-012A169AD894}"/>
                  </a:ext>
                </a:extLst>
              </p14:cNvPr>
              <p14:cNvContentPartPr/>
              <p14:nvPr/>
            </p14:nvContentPartPr>
            <p14:xfrm>
              <a:off x="9402967" y="2001525"/>
              <a:ext cx="159120" cy="728280"/>
            </p14:xfrm>
          </p:contentPart>
        </mc:Choice>
        <mc:Fallback>
          <p:pic>
            <p:nvPicPr>
              <p:cNvPr id="3" name="Inkt 2">
                <a:extLst>
                  <a:ext uri="{FF2B5EF4-FFF2-40B4-BE49-F238E27FC236}">
                    <a16:creationId xmlns:a16="http://schemas.microsoft.com/office/drawing/2014/main" id="{CB790DBD-4B2B-A024-B0A6-012A169AD894}"/>
                  </a:ext>
                </a:extLst>
              </p:cNvPr>
              <p:cNvPicPr/>
              <p:nvPr/>
            </p:nvPicPr>
            <p:blipFill>
              <a:blip r:embed="rId4"/>
              <a:stretch>
                <a:fillRect/>
              </a:stretch>
            </p:blipFill>
            <p:spPr>
              <a:xfrm>
                <a:off x="9384967" y="1983525"/>
                <a:ext cx="194760" cy="763920"/>
              </a:xfrm>
              <a:prstGeom prst="rect">
                <a:avLst/>
              </a:prstGeom>
            </p:spPr>
          </p:pic>
        </mc:Fallback>
      </mc:AlternateContent>
    </p:spTree>
    <p:extLst>
      <p:ext uri="{BB962C8B-B14F-4D97-AF65-F5344CB8AC3E}">
        <p14:creationId xmlns:p14="http://schemas.microsoft.com/office/powerpoint/2010/main" val="3597940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5805976-B96A-EFEE-C385-9A04928E4900}"/>
              </a:ext>
            </a:extLst>
          </p:cNvPr>
          <p:cNvSpPr>
            <a:spLocks noGrp="1"/>
          </p:cNvSpPr>
          <p:nvPr>
            <p:ph idx="1"/>
          </p:nvPr>
        </p:nvSpPr>
        <p:spPr>
          <a:xfrm>
            <a:off x="778773" y="1475271"/>
            <a:ext cx="4682987" cy="2617166"/>
          </a:xfrm>
        </p:spPr>
        <p:txBody>
          <a:bodyPr>
            <a:noAutofit/>
          </a:bodyPr>
          <a:lstStyle/>
          <a:p>
            <a:pPr>
              <a:lnSpc>
                <a:spcPct val="115000"/>
              </a:lnSpc>
              <a:spcAft>
                <a:spcPts val="800"/>
              </a:spcAft>
              <a:buNone/>
            </a:pPr>
            <a:r>
              <a:rPr lang="nl-NL" sz="18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Gebruiker 2:</a:t>
            </a:r>
            <a:endParaRPr lang="nl-NL" sz="1800"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Na het geven van een korte introductie tot de situatie begreep de gebruiker waar het bord voor dient, dat er sprake is van een puntentelling en dat dit in samenwerking is met verschillende scholen. </a:t>
            </a: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STERK</a:t>
            </a: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&gt; </a:t>
            </a: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DUIDELIJK</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Inleveren lukte niet meteen, maar het was de gebruiker duidelijk dat dit onderdeel was van het spel. Na een aantal pogingen is er gescoord. </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mj-lt"/>
              <a:buAutoNum type="arabicPeriod"/>
            </a:pPr>
            <a:r>
              <a:rPr lang="nl-NL" sz="14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"10 punten bereikt is 10 punten meer voor het school uitje.”</a:t>
            </a:r>
            <a:endParaRPr lang="nl-NL" sz="14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30F50F53-0145-E4D5-E9DE-690DE93C8A2B}"/>
              </a:ext>
            </a:extLst>
          </p:cNvPr>
          <p:cNvSpPr txBox="1"/>
          <p:nvPr/>
        </p:nvSpPr>
        <p:spPr>
          <a:xfrm>
            <a:off x="6496147" y="1475271"/>
            <a:ext cx="5198165" cy="3034164"/>
          </a:xfrm>
          <a:prstGeom prst="rect">
            <a:avLst/>
          </a:prstGeom>
          <a:noFill/>
        </p:spPr>
        <p:txBody>
          <a:bodyPr wrap="square" rtlCol="0">
            <a:spAutoFit/>
          </a:bodyPr>
          <a:lstStyle/>
          <a:p>
            <a:pPr marL="285750" indent="-285750">
              <a:lnSpc>
                <a:spcPct val="115000"/>
              </a:lnSpc>
              <a:spcAft>
                <a:spcPts val="800"/>
              </a:spcAft>
              <a:buFont typeface="Wingdings" panose="05000000000000000000" pitchFamily="2" charset="2"/>
              <a:buChar char="à"/>
            </a:pP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Debrief: Wat stopt mij dan om hier in plaats van plastic flessen andere dingen in te gooien? </a:t>
            </a:r>
          </a:p>
          <a:p>
            <a:pPr>
              <a:lnSpc>
                <a:spcPct val="115000"/>
              </a:lnSpc>
              <a:spcAft>
                <a:spcPts val="800"/>
              </a:spcAft>
            </a:pPr>
            <a:r>
              <a:rPr lang="nl-NL" sz="1400" b="1" kern="100" dirty="0">
                <a:latin typeface="Neue Haas Grotesk Text Pro" panose="020B0504020202020204" pitchFamily="34" charset="0"/>
                <a:ea typeface="Aptos" panose="020B0004020202020204" pitchFamily="34" charset="0"/>
                <a:cs typeface="Arial" panose="020B0604020202020204" pitchFamily="34" charset="0"/>
              </a:rPr>
              <a:t>ZWAK</a:t>
            </a:r>
          </a:p>
          <a:p>
            <a:pPr marL="285750" indent="-285750">
              <a:lnSpc>
                <a:spcPct val="115000"/>
              </a:lnSpc>
              <a:spcAft>
                <a:spcPts val="800"/>
              </a:spcAft>
              <a:buFont typeface="Wingdings" panose="05000000000000000000" pitchFamily="2" charset="2"/>
              <a:buChar char="à"/>
            </a:pPr>
            <a:endParaRPr lang="nl-NL" sz="1400" b="1"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4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Vervolg</a:t>
            </a:r>
            <a:endParaRPr lang="nl-NL" sz="1400" b="1" kern="100" dirty="0">
              <a:effectLst/>
              <a:latin typeface="Aptos" panose="020B0004020202020204" pitchFamily="34" charset="0"/>
              <a:ea typeface="Aptos" panose="020B0004020202020204" pitchFamily="34" charset="0"/>
              <a:cs typeface="Arial" panose="020B0604020202020204" pitchFamily="34" charset="0"/>
            </a:endParaRPr>
          </a:p>
          <a:p>
            <a:pPr>
              <a:buNone/>
            </a:pPr>
            <a:r>
              <a:rPr lang="nl-NL" sz="14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Wij weten dat de machine op de een of andere manier herkent wanneer er flessen ingeleverd worden, wij zitten op dit moment nog niet zo ver in het proces dat we bezig zijn met een logische oplossing hiervoor. Waarschijnlijk kan dit gecontroleerd worden aan de hand van een scanner.</a:t>
            </a:r>
            <a:endParaRPr lang="nl-NL" sz="1400" dirty="0"/>
          </a:p>
          <a:p>
            <a:endParaRPr lang="nl-NL" sz="1400" dirty="0"/>
          </a:p>
        </p:txBody>
      </p:sp>
      <p:sp>
        <p:nvSpPr>
          <p:cNvPr id="2" name="Tekstvak 1">
            <a:extLst>
              <a:ext uri="{FF2B5EF4-FFF2-40B4-BE49-F238E27FC236}">
                <a16:creationId xmlns:a16="http://schemas.microsoft.com/office/drawing/2014/main" id="{0EF7C820-C0A1-136D-FE45-A53AD13B6971}"/>
              </a:ext>
            </a:extLst>
          </p:cNvPr>
          <p:cNvSpPr txBox="1"/>
          <p:nvPr/>
        </p:nvSpPr>
        <p:spPr>
          <a:xfrm>
            <a:off x="8187871" y="5664749"/>
            <a:ext cx="3506441" cy="830997"/>
          </a:xfrm>
          <a:prstGeom prst="rect">
            <a:avLst/>
          </a:prstGeom>
          <a:noFill/>
        </p:spPr>
        <p:txBody>
          <a:bodyPr wrap="square">
            <a:spAutoFit/>
          </a:bodyPr>
          <a:lstStyle/>
          <a:p>
            <a:pPr algn="r"/>
            <a:r>
              <a:rPr lang="nl-NL" sz="1200" u="sng" dirty="0"/>
              <a:t>BC 3.1.3</a:t>
            </a:r>
            <a:r>
              <a:rPr lang="nl-NL" sz="1200" dirty="0"/>
              <a:t> </a:t>
            </a:r>
            <a:r>
              <a:rPr lang="nl-NL" sz="1200" i="1" dirty="0"/>
              <a:t>Je geeft oplossingsrichtingen vorm in een werkend fysiek prototype waar de gebruiker interactie mee heeft zodat je relevante gebruikerstests uit kunt voeren. </a:t>
            </a:r>
            <a:endParaRPr lang="nl-NL" sz="1200" dirty="0"/>
          </a:p>
        </p:txBody>
      </p:sp>
      <mc:AlternateContent xmlns:mc="http://schemas.openxmlformats.org/markup-compatibility/2006">
        <mc:Choice xmlns:p14="http://schemas.microsoft.com/office/powerpoint/2010/main" xmlns:aink="http://schemas.microsoft.com/office/drawing/2016/ink" Requires="p14 aink">
          <p:contentPart p14:bwMode="auto" r:id="rId2">
            <p14:nvContentPartPr>
              <p14:cNvPr id="5" name="Inkt 4">
                <a:extLst>
                  <a:ext uri="{FF2B5EF4-FFF2-40B4-BE49-F238E27FC236}">
                    <a16:creationId xmlns:a16="http://schemas.microsoft.com/office/drawing/2014/main" id="{D2FB8645-5B05-D7BA-492B-253F16ACAD30}"/>
                  </a:ext>
                </a:extLst>
              </p14:cNvPr>
              <p14:cNvContentPartPr/>
              <p14:nvPr/>
            </p14:nvContentPartPr>
            <p14:xfrm>
              <a:off x="11753767" y="5688090"/>
              <a:ext cx="105840" cy="784440"/>
            </p14:xfrm>
          </p:contentPart>
        </mc:Choice>
        <mc:Fallback>
          <p:pic>
            <p:nvPicPr>
              <p:cNvPr id="5" name="Inkt 4">
                <a:extLst>
                  <a:ext uri="{FF2B5EF4-FFF2-40B4-BE49-F238E27FC236}">
                    <a16:creationId xmlns:a16="http://schemas.microsoft.com/office/drawing/2014/main" id="{D2FB8645-5B05-D7BA-492B-253F16ACAD30}"/>
                  </a:ext>
                </a:extLst>
              </p:cNvPr>
              <p:cNvPicPr/>
              <p:nvPr/>
            </p:nvPicPr>
            <p:blipFill>
              <a:blip r:embed="rId3"/>
              <a:stretch>
                <a:fillRect/>
              </a:stretch>
            </p:blipFill>
            <p:spPr>
              <a:xfrm>
                <a:off x="11736127" y="5670450"/>
                <a:ext cx="141480" cy="820080"/>
              </a:xfrm>
              <a:prstGeom prst="rect">
                <a:avLst/>
              </a:prstGeom>
            </p:spPr>
          </p:pic>
        </mc:Fallback>
      </mc:AlternateContent>
    </p:spTree>
    <p:extLst>
      <p:ext uri="{BB962C8B-B14F-4D97-AF65-F5344CB8AC3E}">
        <p14:creationId xmlns:p14="http://schemas.microsoft.com/office/powerpoint/2010/main" val="2684949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644A6-822F-3257-D8C9-BAE399D31D58}"/>
              </a:ext>
            </a:extLst>
          </p:cNvPr>
          <p:cNvSpPr>
            <a:spLocks noGrp="1"/>
          </p:cNvSpPr>
          <p:nvPr>
            <p:ph type="title"/>
          </p:nvPr>
        </p:nvSpPr>
        <p:spPr/>
        <p:txBody>
          <a:bodyPr>
            <a:normAutofit/>
          </a:bodyPr>
          <a:lstStyle/>
          <a:p>
            <a:r>
              <a:rPr lang="nl-NL" dirty="0"/>
              <a:t>Aangepast prototype</a:t>
            </a:r>
            <a:br>
              <a:rPr lang="nl-NL" dirty="0"/>
            </a:br>
            <a:r>
              <a:rPr lang="nl-NL" sz="1600" i="1" dirty="0"/>
              <a:t>Maak een aangepast prototype en test deze opnieuw.</a:t>
            </a:r>
          </a:p>
        </p:txBody>
      </p:sp>
      <p:pic>
        <p:nvPicPr>
          <p:cNvPr id="5" name="Tijdelijke aanduiding voor inhoud 4" descr="Afbeelding met meubels, tafel, overdekt, stoel&#10;&#10;Door AI gegenereerde inhoud is mogelijk onjuist.">
            <a:extLst>
              <a:ext uri="{FF2B5EF4-FFF2-40B4-BE49-F238E27FC236}">
                <a16:creationId xmlns:a16="http://schemas.microsoft.com/office/drawing/2014/main" id="{441FC98F-20B3-01C3-A82E-0EC1BA1DF3B7}"/>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622417" y="2003369"/>
            <a:ext cx="1810850" cy="2414467"/>
          </a:xfrm>
        </p:spPr>
      </p:pic>
      <p:pic>
        <p:nvPicPr>
          <p:cNvPr id="7" name="Afbeelding 6" descr="Afbeelding met vliegtuig, vlak, ruimtevaartuig&#10;&#10;Door AI gegenereerde inhoud is mogelijk onjuist.">
            <a:extLst>
              <a:ext uri="{FF2B5EF4-FFF2-40B4-BE49-F238E27FC236}">
                <a16:creationId xmlns:a16="http://schemas.microsoft.com/office/drawing/2014/main" id="{332D9213-1AF8-BFD0-52FB-99EDD4FEC0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4915" y="2422368"/>
            <a:ext cx="3878185" cy="2908639"/>
          </a:xfrm>
          <a:prstGeom prst="rect">
            <a:avLst/>
          </a:prstGeom>
        </p:spPr>
      </p:pic>
      <p:pic>
        <p:nvPicPr>
          <p:cNvPr id="9" name="Afbeelding 8" descr="Afbeelding met tekst, fles, overdekt, vloer&#10;&#10;Door AI gegenereerde inhoud is mogelijk onjuist.">
            <a:extLst>
              <a:ext uri="{FF2B5EF4-FFF2-40B4-BE49-F238E27FC236}">
                <a16:creationId xmlns:a16="http://schemas.microsoft.com/office/drawing/2014/main" id="{A9EAFFD3-1118-D18B-6A8E-D204DE2899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76473" y="4606152"/>
            <a:ext cx="2563063" cy="1922297"/>
          </a:xfrm>
          <a:prstGeom prst="rect">
            <a:avLst/>
          </a:prstGeom>
        </p:spPr>
      </p:pic>
      <p:pic>
        <p:nvPicPr>
          <p:cNvPr id="10" name="video_2025-03-26_13-25-25">
            <a:hlinkClick r:id="" action="ppaction://media"/>
            <a:extLst>
              <a:ext uri="{FF2B5EF4-FFF2-40B4-BE49-F238E27FC236}">
                <a16:creationId xmlns:a16="http://schemas.microsoft.com/office/drawing/2014/main" id="{4E020969-0654-8A93-F3FB-954CE36215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451896" y="1642710"/>
            <a:ext cx="2066676" cy="3674090"/>
          </a:xfrm>
          <a:prstGeom prst="rect">
            <a:avLst/>
          </a:prstGeom>
        </p:spPr>
      </p:pic>
      <p:pic>
        <p:nvPicPr>
          <p:cNvPr id="11" name="video_2025-03-26_13-25-28">
            <a:hlinkClick r:id="" action="ppaction://media"/>
            <a:extLst>
              <a:ext uri="{FF2B5EF4-FFF2-40B4-BE49-F238E27FC236}">
                <a16:creationId xmlns:a16="http://schemas.microsoft.com/office/drawing/2014/main" id="{EC15E403-57DD-45C1-7649-5459D7450DAF}"/>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862378" y="2141690"/>
            <a:ext cx="2066676" cy="3674090"/>
          </a:xfrm>
          <a:prstGeom prst="rect">
            <a:avLst/>
          </a:prstGeom>
        </p:spPr>
      </p:pic>
      <p:sp>
        <p:nvSpPr>
          <p:cNvPr id="6" name="Tekstvak 5">
            <a:extLst>
              <a:ext uri="{FF2B5EF4-FFF2-40B4-BE49-F238E27FC236}">
                <a16:creationId xmlns:a16="http://schemas.microsoft.com/office/drawing/2014/main" id="{81A30AC0-12FB-F8AD-A529-4B7C83E32E49}"/>
              </a:ext>
            </a:extLst>
          </p:cNvPr>
          <p:cNvSpPr txBox="1"/>
          <p:nvPr/>
        </p:nvSpPr>
        <p:spPr>
          <a:xfrm>
            <a:off x="7625896" y="499032"/>
            <a:ext cx="3506441" cy="830997"/>
          </a:xfrm>
          <a:prstGeom prst="rect">
            <a:avLst/>
          </a:prstGeom>
          <a:noFill/>
        </p:spPr>
        <p:txBody>
          <a:bodyPr wrap="square">
            <a:spAutoFit/>
          </a:bodyPr>
          <a:lstStyle/>
          <a:p>
            <a:pPr algn="r"/>
            <a:r>
              <a:rPr lang="nl-NL" sz="1200" u="sng" dirty="0"/>
              <a:t>BC 3.1.3</a:t>
            </a:r>
            <a:r>
              <a:rPr lang="nl-NL" sz="1200" dirty="0"/>
              <a:t> </a:t>
            </a:r>
            <a:r>
              <a:rPr lang="nl-NL" sz="1200" i="1" dirty="0"/>
              <a:t>Je geeft oplossingsrichtingen vorm in een werkend fysiek prototype waar de gebruiker interactie mee heeft zodat je relevante gebruikerstests uit kunt voeren. </a:t>
            </a:r>
            <a:endParaRPr lang="nl-NL" sz="1200" dirty="0"/>
          </a:p>
        </p:txBody>
      </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8" name="Inkt 7">
                <a:extLst>
                  <a:ext uri="{FF2B5EF4-FFF2-40B4-BE49-F238E27FC236}">
                    <a16:creationId xmlns:a16="http://schemas.microsoft.com/office/drawing/2014/main" id="{334179AB-97AC-B75F-BFE4-9A52717BE0C0}"/>
                  </a:ext>
                </a:extLst>
              </p14:cNvPr>
              <p14:cNvContentPartPr/>
              <p14:nvPr/>
            </p14:nvContentPartPr>
            <p14:xfrm>
              <a:off x="11220967" y="587970"/>
              <a:ext cx="83160" cy="710640"/>
            </p14:xfrm>
          </p:contentPart>
        </mc:Choice>
        <mc:Fallback>
          <p:pic>
            <p:nvPicPr>
              <p:cNvPr id="8" name="Inkt 7">
                <a:extLst>
                  <a:ext uri="{FF2B5EF4-FFF2-40B4-BE49-F238E27FC236}">
                    <a16:creationId xmlns:a16="http://schemas.microsoft.com/office/drawing/2014/main" id="{334179AB-97AC-B75F-BFE4-9A52717BE0C0}"/>
                  </a:ext>
                </a:extLst>
              </p:cNvPr>
              <p:cNvPicPr/>
              <p:nvPr/>
            </p:nvPicPr>
            <p:blipFill>
              <a:blip r:embed="rId12"/>
              <a:stretch>
                <a:fillRect/>
              </a:stretch>
            </p:blipFill>
            <p:spPr>
              <a:xfrm>
                <a:off x="11203327" y="569970"/>
                <a:ext cx="118800" cy="746280"/>
              </a:xfrm>
              <a:prstGeom prst="rect">
                <a:avLst/>
              </a:prstGeom>
            </p:spPr>
          </p:pic>
        </mc:Fallback>
      </mc:AlternateContent>
    </p:spTree>
    <p:extLst>
      <p:ext uri="{BB962C8B-B14F-4D97-AF65-F5344CB8AC3E}">
        <p14:creationId xmlns:p14="http://schemas.microsoft.com/office/powerpoint/2010/main" val="159667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2" fill="hold"/>
                                        <p:tgtEl>
                                          <p:spTgt spid="11"/>
                                        </p:tgtEl>
                                      </p:cBhvr>
                                    </p:cmd>
                                  </p:childTnLst>
                                </p:cTn>
                              </p:par>
                            </p:childTnLst>
                          </p:cTn>
                        </p:par>
                        <p:par>
                          <p:cTn id="7" fill="hold">
                            <p:stCondLst>
                              <p:cond delay="12522"/>
                            </p:stCondLst>
                            <p:childTnLst>
                              <p:par>
                                <p:cTn id="8" presetID="1" presetClass="mediacall" presetSubtype="0" fill="hold" nodeType="afterEffect">
                                  <p:stCondLst>
                                    <p:cond delay="0"/>
                                  </p:stCondLst>
                                  <p:childTnLst>
                                    <p:cmd type="call" cmd="playFrom(0.0)">
                                      <p:cBhvr>
                                        <p:cTn id="9" dur="105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BADFC-9ECE-EEC4-50B6-0884E94DAE41}"/>
              </a:ext>
            </a:extLst>
          </p:cNvPr>
          <p:cNvSpPr>
            <a:spLocks noGrp="1"/>
          </p:cNvSpPr>
          <p:nvPr>
            <p:ph type="title"/>
          </p:nvPr>
        </p:nvSpPr>
        <p:spPr>
          <a:xfrm>
            <a:off x="433387" y="658135"/>
            <a:ext cx="6719888" cy="1325563"/>
          </a:xfrm>
        </p:spPr>
        <p:txBody>
          <a:bodyPr>
            <a:normAutofit fontScale="90000"/>
          </a:bodyPr>
          <a:lstStyle/>
          <a:p>
            <a:r>
              <a:rPr lang="nl-NL" sz="3200" dirty="0"/>
              <a:t>Testresultaten uitgewerkt:</a:t>
            </a:r>
            <a:br>
              <a:rPr lang="nl-NL" sz="3200" dirty="0"/>
            </a:br>
            <a:r>
              <a:rPr lang="nl-NL" sz="3200" dirty="0"/>
              <a:t>de MOSCOW-methode</a:t>
            </a:r>
            <a:br>
              <a:rPr lang="nl-NL" sz="3200" dirty="0"/>
            </a:br>
            <a:r>
              <a:rPr lang="nl-NL" sz="1800" i="1" dirty="0"/>
              <a:t>een wijze van prioriteiten stellen waarin de eisen aan het resultaat van een project worden ingedeeld. </a:t>
            </a:r>
            <a:r>
              <a:rPr lang="nl-NL" sz="1200" dirty="0"/>
              <a:t>(bron: Wikipedia)</a:t>
            </a:r>
          </a:p>
        </p:txBody>
      </p:sp>
      <p:graphicFrame>
        <p:nvGraphicFramePr>
          <p:cNvPr id="4" name="Tijdelijke aanduiding voor inhoud 3">
            <a:extLst>
              <a:ext uri="{FF2B5EF4-FFF2-40B4-BE49-F238E27FC236}">
                <a16:creationId xmlns:a16="http://schemas.microsoft.com/office/drawing/2014/main" id="{9EEF4571-2222-557A-5EC1-DFAC995BA5A0}"/>
              </a:ext>
            </a:extLst>
          </p:cNvPr>
          <p:cNvGraphicFramePr>
            <a:graphicFrameLocks noGrp="1"/>
          </p:cNvGraphicFramePr>
          <p:nvPr>
            <p:ph idx="1"/>
            <p:extLst>
              <p:ext uri="{D42A27DB-BD31-4B8C-83A1-F6EECF244321}">
                <p14:modId xmlns:p14="http://schemas.microsoft.com/office/powerpoint/2010/main" val="1370282570"/>
              </p:ext>
            </p:extLst>
          </p:nvPr>
        </p:nvGraphicFramePr>
        <p:xfrm>
          <a:off x="1923957" y="2247899"/>
          <a:ext cx="4782872" cy="3674947"/>
        </p:xfrm>
        <a:graphic>
          <a:graphicData uri="http://schemas.openxmlformats.org/drawingml/2006/table">
            <a:tbl>
              <a:tblPr firstRow="1" firstCol="1">
                <a:tableStyleId>{5C22544A-7EE6-4342-B048-85BDC9FD1C3A}</a:tableStyleId>
              </a:tblPr>
              <a:tblGrid>
                <a:gridCol w="1273169">
                  <a:extLst>
                    <a:ext uri="{9D8B030D-6E8A-4147-A177-3AD203B41FA5}">
                      <a16:colId xmlns:a16="http://schemas.microsoft.com/office/drawing/2014/main" val="740870290"/>
                    </a:ext>
                  </a:extLst>
                </a:gridCol>
                <a:gridCol w="1118269">
                  <a:extLst>
                    <a:ext uri="{9D8B030D-6E8A-4147-A177-3AD203B41FA5}">
                      <a16:colId xmlns:a16="http://schemas.microsoft.com/office/drawing/2014/main" val="2438394081"/>
                    </a:ext>
                  </a:extLst>
                </a:gridCol>
                <a:gridCol w="1195717">
                  <a:extLst>
                    <a:ext uri="{9D8B030D-6E8A-4147-A177-3AD203B41FA5}">
                      <a16:colId xmlns:a16="http://schemas.microsoft.com/office/drawing/2014/main" val="1470773860"/>
                    </a:ext>
                  </a:extLst>
                </a:gridCol>
                <a:gridCol w="1195717">
                  <a:extLst>
                    <a:ext uri="{9D8B030D-6E8A-4147-A177-3AD203B41FA5}">
                      <a16:colId xmlns:a16="http://schemas.microsoft.com/office/drawing/2014/main" val="2740758894"/>
                    </a:ext>
                  </a:extLst>
                </a:gridCol>
              </a:tblGrid>
              <a:tr h="288629">
                <a:tc>
                  <a:txBody>
                    <a:bodyPr/>
                    <a:lstStyle/>
                    <a:p>
                      <a:pPr algn="ctr">
                        <a:lnSpc>
                          <a:spcPct val="115000"/>
                        </a:lnSpc>
                        <a:spcAft>
                          <a:spcPts val="800"/>
                        </a:spcAft>
                        <a:buNone/>
                      </a:pPr>
                      <a:r>
                        <a:rPr lang="nl-NL" sz="1000" kern="100">
                          <a:effectLst/>
                        </a:rPr>
                        <a:t>Must Have</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gn="ctr">
                        <a:lnSpc>
                          <a:spcPct val="115000"/>
                        </a:lnSpc>
                        <a:spcAft>
                          <a:spcPts val="800"/>
                        </a:spcAft>
                        <a:buNone/>
                      </a:pPr>
                      <a:r>
                        <a:rPr lang="nl-NL" sz="1000" kern="100">
                          <a:effectLst/>
                        </a:rPr>
                        <a:t>Should Have</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gn="ctr">
                        <a:lnSpc>
                          <a:spcPct val="115000"/>
                        </a:lnSpc>
                        <a:spcAft>
                          <a:spcPts val="800"/>
                        </a:spcAft>
                        <a:buNone/>
                      </a:pPr>
                      <a:r>
                        <a:rPr lang="nl-NL" sz="1000" kern="100">
                          <a:effectLst/>
                        </a:rPr>
                        <a:t>Could Have</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gn="ctr">
                        <a:lnSpc>
                          <a:spcPct val="115000"/>
                        </a:lnSpc>
                        <a:spcAft>
                          <a:spcPts val="800"/>
                        </a:spcAft>
                        <a:buNone/>
                      </a:pPr>
                      <a:r>
                        <a:rPr lang="nl-NL" sz="1000" kern="100" dirty="0" err="1">
                          <a:effectLst/>
                        </a:rPr>
                        <a:t>Won’t</a:t>
                      </a:r>
                      <a:r>
                        <a:rPr lang="nl-NL" sz="1000" kern="100" dirty="0">
                          <a:effectLst/>
                        </a:rPr>
                        <a:t> Have</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extLst>
                  <a:ext uri="{0D108BD9-81ED-4DB2-BD59-A6C34878D82A}">
                    <a16:rowId xmlns:a16="http://schemas.microsoft.com/office/drawing/2014/main" val="3019356245"/>
                  </a:ext>
                </a:extLst>
              </a:tr>
              <a:tr h="1029906">
                <a:tc>
                  <a:txBody>
                    <a:bodyPr/>
                    <a:lstStyle/>
                    <a:p>
                      <a:pPr>
                        <a:lnSpc>
                          <a:spcPct val="115000"/>
                        </a:lnSpc>
                        <a:spcAft>
                          <a:spcPts val="800"/>
                        </a:spcAft>
                        <a:buNone/>
                      </a:pPr>
                      <a:r>
                        <a:rPr lang="nl-NL" sz="1000" kern="100" dirty="0">
                          <a:effectLst/>
                        </a:rPr>
                        <a:t>Intuïtieve gebruiksaanwijzing</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Leaderboard</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Prijzen (schooluitjes)</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Herkennen welke flessen ingeleverd worden</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extLst>
                  <a:ext uri="{0D108BD9-81ED-4DB2-BD59-A6C34878D82A}">
                    <a16:rowId xmlns:a16="http://schemas.microsoft.com/office/drawing/2014/main" val="3737106489"/>
                  </a:ext>
                </a:extLst>
              </a:tr>
              <a:tr h="1029906">
                <a:tc>
                  <a:txBody>
                    <a:bodyPr/>
                    <a:lstStyle/>
                    <a:p>
                      <a:pPr>
                        <a:lnSpc>
                          <a:spcPct val="115000"/>
                        </a:lnSpc>
                        <a:spcAft>
                          <a:spcPts val="800"/>
                        </a:spcAft>
                        <a:buNone/>
                      </a:pPr>
                      <a:r>
                        <a:rPr lang="nl-NL" sz="1000" kern="100">
                          <a:effectLst/>
                        </a:rPr>
                        <a:t>Werkend score bord</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Reservoir bak (voor als je skill issue hebt)</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Aantrekkelijk ontwerp</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 </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extLst>
                  <a:ext uri="{0D108BD9-81ED-4DB2-BD59-A6C34878D82A}">
                    <a16:rowId xmlns:a16="http://schemas.microsoft.com/office/drawing/2014/main" val="1671550919"/>
                  </a:ext>
                </a:extLst>
              </a:tr>
              <a:tr h="1326506">
                <a:tc>
                  <a:txBody>
                    <a:bodyPr/>
                    <a:lstStyle/>
                    <a:p>
                      <a:pPr>
                        <a:lnSpc>
                          <a:spcPct val="115000"/>
                        </a:lnSpc>
                        <a:spcAft>
                          <a:spcPts val="800"/>
                        </a:spcAft>
                        <a:buNone/>
                      </a:pPr>
                      <a:r>
                        <a:rPr lang="nl-NL" sz="1000" kern="100">
                          <a:effectLst/>
                        </a:rPr>
                        <a:t>Systeem dat herkent of er een fles wordt ingeleverd of troep</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 </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a:effectLst/>
                        </a:rPr>
                        <a:t>Animaties (bowling-achtig)</a:t>
                      </a:r>
                      <a:endParaRPr lang="nl-NL" sz="1000" kern="10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tc>
                  <a:txBody>
                    <a:bodyPr/>
                    <a:lstStyle/>
                    <a:p>
                      <a:pPr>
                        <a:lnSpc>
                          <a:spcPct val="115000"/>
                        </a:lnSpc>
                        <a:spcAft>
                          <a:spcPts val="800"/>
                        </a:spcAft>
                        <a:buNone/>
                      </a:pPr>
                      <a:r>
                        <a:rPr lang="nl-NL" sz="1000" kern="100" dirty="0">
                          <a:effectLst/>
                        </a:rPr>
                        <a:t> </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57259" marR="57259" marT="0" marB="0"/>
                </a:tc>
                <a:extLst>
                  <a:ext uri="{0D108BD9-81ED-4DB2-BD59-A6C34878D82A}">
                    <a16:rowId xmlns:a16="http://schemas.microsoft.com/office/drawing/2014/main" val="104466319"/>
                  </a:ext>
                </a:extLst>
              </a:tr>
            </a:tbl>
          </a:graphicData>
        </a:graphic>
      </p:graphicFrame>
      <p:graphicFrame>
        <p:nvGraphicFramePr>
          <p:cNvPr id="5" name="Tabel 4">
            <a:extLst>
              <a:ext uri="{FF2B5EF4-FFF2-40B4-BE49-F238E27FC236}">
                <a16:creationId xmlns:a16="http://schemas.microsoft.com/office/drawing/2014/main" id="{28DDB209-F831-5AFF-6C96-63E6825B0A2E}"/>
              </a:ext>
            </a:extLst>
          </p:cNvPr>
          <p:cNvGraphicFramePr>
            <a:graphicFrameLocks noGrp="1"/>
          </p:cNvGraphicFramePr>
          <p:nvPr>
            <p:extLst>
              <p:ext uri="{D42A27DB-BD31-4B8C-83A1-F6EECF244321}">
                <p14:modId xmlns:p14="http://schemas.microsoft.com/office/powerpoint/2010/main" val="404493204"/>
              </p:ext>
            </p:extLst>
          </p:nvPr>
        </p:nvGraphicFramePr>
        <p:xfrm>
          <a:off x="7020546" y="394084"/>
          <a:ext cx="4782873" cy="6047224"/>
        </p:xfrm>
        <a:graphic>
          <a:graphicData uri="http://schemas.openxmlformats.org/drawingml/2006/table">
            <a:tbl>
              <a:tblPr firstRow="1" firstCol="1" bandRow="1">
                <a:tableStyleId>{5C22544A-7EE6-4342-B048-85BDC9FD1C3A}</a:tableStyleId>
              </a:tblPr>
              <a:tblGrid>
                <a:gridCol w="1594114">
                  <a:extLst>
                    <a:ext uri="{9D8B030D-6E8A-4147-A177-3AD203B41FA5}">
                      <a16:colId xmlns:a16="http://schemas.microsoft.com/office/drawing/2014/main" val="849814064"/>
                    </a:ext>
                  </a:extLst>
                </a:gridCol>
                <a:gridCol w="1594114">
                  <a:extLst>
                    <a:ext uri="{9D8B030D-6E8A-4147-A177-3AD203B41FA5}">
                      <a16:colId xmlns:a16="http://schemas.microsoft.com/office/drawing/2014/main" val="2410621050"/>
                    </a:ext>
                  </a:extLst>
                </a:gridCol>
                <a:gridCol w="1594645">
                  <a:extLst>
                    <a:ext uri="{9D8B030D-6E8A-4147-A177-3AD203B41FA5}">
                      <a16:colId xmlns:a16="http://schemas.microsoft.com/office/drawing/2014/main" val="3733479625"/>
                    </a:ext>
                  </a:extLst>
                </a:gridCol>
              </a:tblGrid>
              <a:tr h="254504">
                <a:tc>
                  <a:txBody>
                    <a:bodyPr/>
                    <a:lstStyle/>
                    <a:p>
                      <a:pPr>
                        <a:lnSpc>
                          <a:spcPct val="115000"/>
                        </a:lnSpc>
                        <a:spcAft>
                          <a:spcPts val="800"/>
                        </a:spcAft>
                        <a:buNone/>
                      </a:pPr>
                      <a:r>
                        <a:rPr lang="nl-NL" sz="900" kern="100">
                          <a:effectLst/>
                        </a:rPr>
                        <a:t>Functionaliteit/ eigenschap</a:t>
                      </a:r>
                      <a:endParaRPr lang="nl-NL" sz="9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900" kern="100">
                          <a:effectLst/>
                        </a:rPr>
                        <a:t>Testresultaten</a:t>
                      </a:r>
                      <a:endParaRPr lang="nl-NL" sz="9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900" kern="100" dirty="0">
                          <a:effectLst/>
                        </a:rPr>
                        <a:t>Aanpassing/ </a:t>
                      </a:r>
                      <a:r>
                        <a:rPr lang="nl-NL" sz="900" kern="100" dirty="0" err="1">
                          <a:effectLst/>
                        </a:rPr>
                        <a:t>to</a:t>
                      </a:r>
                      <a:r>
                        <a:rPr lang="nl-NL" sz="900" kern="100" dirty="0">
                          <a:effectLst/>
                        </a:rPr>
                        <a:t> do</a:t>
                      </a:r>
                      <a:endParaRPr lang="nl-NL" sz="9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3903446484"/>
                  </a:ext>
                </a:extLst>
              </a:tr>
              <a:tr h="254504">
                <a:tc>
                  <a:txBody>
                    <a:bodyPr/>
                    <a:lstStyle/>
                    <a:p>
                      <a:pPr>
                        <a:lnSpc>
                          <a:spcPct val="115000"/>
                        </a:lnSpc>
                        <a:spcAft>
                          <a:spcPts val="800"/>
                        </a:spcAft>
                        <a:buNone/>
                      </a:pPr>
                      <a:r>
                        <a:rPr lang="nl-NL" sz="1000" kern="100" dirty="0">
                          <a:effectLst/>
                        </a:rPr>
                        <a:t>Must-</a:t>
                      </a:r>
                      <a:r>
                        <a:rPr lang="nl-NL" sz="1000" kern="100" dirty="0" err="1">
                          <a:effectLst/>
                        </a:rPr>
                        <a:t>haves</a:t>
                      </a:r>
                      <a:r>
                        <a:rPr lang="nl-NL" sz="1000" kern="100" dirty="0">
                          <a:effectLst/>
                        </a:rPr>
                        <a:t> (moet werken in ontwerp)</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600" kern="100" dirty="0">
                          <a:effectLst/>
                        </a:rPr>
                        <a:t> </a:t>
                      </a:r>
                      <a:endParaRPr lang="nl-NL" sz="6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600" kern="100" dirty="0">
                          <a:effectLst/>
                        </a:rPr>
                        <a:t> </a:t>
                      </a:r>
                      <a:endParaRPr lang="nl-NL" sz="6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492043684"/>
                  </a:ext>
                </a:extLst>
              </a:tr>
              <a:tr h="384987">
                <a:tc>
                  <a:txBody>
                    <a:bodyPr/>
                    <a:lstStyle/>
                    <a:p>
                      <a:pPr>
                        <a:lnSpc>
                          <a:spcPct val="115000"/>
                        </a:lnSpc>
                        <a:spcAft>
                          <a:spcPts val="800"/>
                        </a:spcAft>
                        <a:buNone/>
                      </a:pPr>
                      <a:r>
                        <a:rPr lang="nl-NL" sz="800" kern="100">
                          <a:effectLst/>
                        </a:rPr>
                        <a:t>Intuïtieve gebruiksaanwijzing</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dirty="0">
                          <a:effectLst/>
                        </a:rPr>
                        <a:t>Na eerste test werd duidelijk dat meer uitleg nodig was</a:t>
                      </a:r>
                      <a:endParaRPr lang="nl-NL" sz="8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Toevoeging van naam en visuele tips hielpen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122041231"/>
                  </a:ext>
                </a:extLst>
              </a:tr>
              <a:tr h="228625">
                <a:tc>
                  <a:txBody>
                    <a:bodyPr/>
                    <a:lstStyle/>
                    <a:p>
                      <a:pPr>
                        <a:lnSpc>
                          <a:spcPct val="115000"/>
                        </a:lnSpc>
                        <a:spcAft>
                          <a:spcPts val="800"/>
                        </a:spcAft>
                        <a:buNone/>
                      </a:pPr>
                      <a:r>
                        <a:rPr lang="nl-NL" sz="800" kern="100">
                          <a:effectLst/>
                        </a:rPr>
                        <a:t>Werkend score bord</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Duidelijk</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Geen actie nodig</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1565924710"/>
                  </a:ext>
                </a:extLst>
              </a:tr>
              <a:tr h="641540">
                <a:tc>
                  <a:txBody>
                    <a:bodyPr/>
                    <a:lstStyle/>
                    <a:p>
                      <a:pPr>
                        <a:lnSpc>
                          <a:spcPct val="115000"/>
                        </a:lnSpc>
                        <a:spcAft>
                          <a:spcPts val="800"/>
                        </a:spcAft>
                        <a:buNone/>
                      </a:pPr>
                      <a:r>
                        <a:rPr lang="nl-NL" sz="800" kern="100">
                          <a:effectLst/>
                        </a:rPr>
                        <a:t>Systeem dat herkent of er een fles wordt ingeleverd of troep</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dirty="0">
                          <a:effectLst/>
                        </a:rPr>
                        <a:t>“Wat stopt mij dan om hier in plaats van plastic flessen andere dingen in te gooien?”</a:t>
                      </a:r>
                      <a:endParaRPr lang="nl-NL" sz="8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Nodig als het prototype als werkelijk product zou worden uitgewerkt</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01305682"/>
                  </a:ext>
                </a:extLst>
              </a:tr>
              <a:tr h="384987">
                <a:tc>
                  <a:txBody>
                    <a:bodyPr/>
                    <a:lstStyle/>
                    <a:p>
                      <a:pPr>
                        <a:lnSpc>
                          <a:spcPct val="115000"/>
                        </a:lnSpc>
                        <a:spcAft>
                          <a:spcPts val="800"/>
                        </a:spcAft>
                        <a:buNone/>
                      </a:pPr>
                      <a:r>
                        <a:rPr lang="nl-NL" sz="1000" kern="100" dirty="0" err="1">
                          <a:effectLst/>
                        </a:rPr>
                        <a:t>Should-haves</a:t>
                      </a:r>
                      <a:r>
                        <a:rPr lang="nl-NL" sz="1000" kern="100" dirty="0">
                          <a:effectLst/>
                        </a:rPr>
                        <a:t> (belangrijk maar niet kritisch)</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204033854"/>
                  </a:ext>
                </a:extLst>
              </a:tr>
              <a:tr h="384987">
                <a:tc>
                  <a:txBody>
                    <a:bodyPr/>
                    <a:lstStyle/>
                    <a:p>
                      <a:pPr>
                        <a:lnSpc>
                          <a:spcPct val="115000"/>
                        </a:lnSpc>
                        <a:spcAft>
                          <a:spcPts val="800"/>
                        </a:spcAft>
                        <a:buNone/>
                      </a:pPr>
                      <a:r>
                        <a:rPr lang="nl-NL" sz="800" kern="100">
                          <a:effectLst/>
                        </a:rPr>
                        <a:t>Leaderboard</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Bracht meer motivatie om product te gebruiken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Real-time leaderboard nodig voor werkelijk product</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3491232196"/>
                  </a:ext>
                </a:extLst>
              </a:tr>
              <a:tr h="511057">
                <a:tc>
                  <a:txBody>
                    <a:bodyPr/>
                    <a:lstStyle/>
                    <a:p>
                      <a:pPr>
                        <a:lnSpc>
                          <a:spcPct val="115000"/>
                        </a:lnSpc>
                        <a:spcAft>
                          <a:spcPts val="800"/>
                        </a:spcAft>
                        <a:buNone/>
                      </a:pPr>
                      <a:r>
                        <a:rPr lang="nl-NL" sz="800" kern="100">
                          <a:effectLst/>
                        </a:rPr>
                        <a:t>Reservoir bak (voor als je skills issue hebt)</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Irritant als het niet lukt om de fles in het gat te gooien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Zou hoger geplaats worden verder in het proces</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1993408749"/>
                  </a:ext>
                </a:extLst>
              </a:tr>
              <a:tr h="384987">
                <a:tc>
                  <a:txBody>
                    <a:bodyPr/>
                    <a:lstStyle/>
                    <a:p>
                      <a:pPr>
                        <a:lnSpc>
                          <a:spcPct val="115000"/>
                        </a:lnSpc>
                        <a:spcAft>
                          <a:spcPts val="800"/>
                        </a:spcAft>
                        <a:buNone/>
                      </a:pPr>
                      <a:r>
                        <a:rPr lang="nl-NL" sz="1000" kern="100" dirty="0" err="1">
                          <a:effectLst/>
                        </a:rPr>
                        <a:t>Could-haves</a:t>
                      </a:r>
                      <a:r>
                        <a:rPr lang="nl-NL" sz="1000" kern="100" dirty="0">
                          <a:effectLst/>
                        </a:rPr>
                        <a:t> (wenselijke opties, indien mogelijk)</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012876228"/>
                  </a:ext>
                </a:extLst>
              </a:tr>
              <a:tr h="384987">
                <a:tc>
                  <a:txBody>
                    <a:bodyPr/>
                    <a:lstStyle/>
                    <a:p>
                      <a:pPr>
                        <a:lnSpc>
                          <a:spcPct val="115000"/>
                        </a:lnSpc>
                        <a:spcAft>
                          <a:spcPts val="800"/>
                        </a:spcAft>
                        <a:buNone/>
                      </a:pPr>
                      <a:r>
                        <a:rPr lang="nl-NL" sz="800" kern="100">
                          <a:effectLst/>
                        </a:rPr>
                        <a:t>Prijzen (schooluitjes)</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Bracht meer motivatie om te gooien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Verantwoordelijkheid zou bij de individuele scholen liggen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889955489"/>
                  </a:ext>
                </a:extLst>
              </a:tr>
              <a:tr h="384987">
                <a:tc>
                  <a:txBody>
                    <a:bodyPr/>
                    <a:lstStyle/>
                    <a:p>
                      <a:pPr>
                        <a:lnSpc>
                          <a:spcPct val="115000"/>
                        </a:lnSpc>
                        <a:spcAft>
                          <a:spcPts val="800"/>
                        </a:spcAft>
                        <a:buNone/>
                      </a:pPr>
                      <a:r>
                        <a:rPr lang="nl-NL" sz="800" kern="100">
                          <a:effectLst/>
                        </a:rPr>
                        <a:t>Aantrekkelijk ontwerp</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Trok de aandacht, mensen waren benieuwd naar het product</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2675278641"/>
                  </a:ext>
                </a:extLst>
              </a:tr>
              <a:tr h="511057">
                <a:tc>
                  <a:txBody>
                    <a:bodyPr/>
                    <a:lstStyle/>
                    <a:p>
                      <a:pPr>
                        <a:lnSpc>
                          <a:spcPct val="115000"/>
                        </a:lnSpc>
                        <a:spcAft>
                          <a:spcPts val="800"/>
                        </a:spcAft>
                        <a:buNone/>
                      </a:pPr>
                      <a:r>
                        <a:rPr lang="nl-NL" sz="800" kern="100">
                          <a:effectLst/>
                        </a:rPr>
                        <a:t>Animaties (bowling-achtig)</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Het product miste nog wat personaliteit, dit zou dat wat bieden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Zal lang Should-have blijven, geen hoge prioriteit</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777168239"/>
                  </a:ext>
                </a:extLst>
              </a:tr>
              <a:tr h="334574">
                <a:tc>
                  <a:txBody>
                    <a:bodyPr/>
                    <a:lstStyle/>
                    <a:p>
                      <a:pPr>
                        <a:lnSpc>
                          <a:spcPct val="115000"/>
                        </a:lnSpc>
                        <a:spcAft>
                          <a:spcPts val="800"/>
                        </a:spcAft>
                        <a:buNone/>
                      </a:pPr>
                      <a:r>
                        <a:rPr lang="nl-NL" sz="1000" kern="100" dirty="0" err="1">
                          <a:effectLst/>
                        </a:rPr>
                        <a:t>Won’t-haves</a:t>
                      </a:r>
                      <a:r>
                        <a:rPr lang="nl-NL" sz="1000" kern="100" dirty="0">
                          <a:effectLst/>
                        </a:rPr>
                        <a:t> (niet nodig, of voor later)</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3370037664"/>
                  </a:ext>
                </a:extLst>
              </a:tr>
              <a:tr h="902505">
                <a:tc>
                  <a:txBody>
                    <a:bodyPr/>
                    <a:lstStyle/>
                    <a:p>
                      <a:pPr>
                        <a:lnSpc>
                          <a:spcPct val="115000"/>
                        </a:lnSpc>
                        <a:spcAft>
                          <a:spcPts val="800"/>
                        </a:spcAft>
                        <a:buNone/>
                      </a:pPr>
                      <a:r>
                        <a:rPr lang="nl-NL" sz="800" kern="100">
                          <a:effectLst/>
                        </a:rPr>
                        <a:t>Herkennen welke flessen ingeleverd worden</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a:effectLst/>
                        </a:rPr>
                        <a:t>Zou incentive leveren om grotere/duurdere flessen te gooien voor meer punten, higher risk, higher reward</a:t>
                      </a:r>
                    </a:p>
                    <a:p>
                      <a:pPr>
                        <a:lnSpc>
                          <a:spcPct val="115000"/>
                        </a:lnSpc>
                        <a:spcAft>
                          <a:spcPts val="800"/>
                        </a:spcAft>
                        <a:buNone/>
                      </a:pPr>
                      <a:r>
                        <a:rPr lang="nl-NL" sz="800" kern="100">
                          <a:effectLst/>
                        </a:rPr>
                        <a:t> </a:t>
                      </a:r>
                      <a:endParaRPr lang="nl-NL" sz="800" kern="10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tc>
                  <a:txBody>
                    <a:bodyPr/>
                    <a:lstStyle/>
                    <a:p>
                      <a:pPr>
                        <a:lnSpc>
                          <a:spcPct val="115000"/>
                        </a:lnSpc>
                        <a:spcAft>
                          <a:spcPts val="800"/>
                        </a:spcAft>
                        <a:buNone/>
                      </a:pPr>
                      <a:r>
                        <a:rPr lang="nl-NL" sz="800" kern="100" dirty="0">
                          <a:effectLst/>
                        </a:rPr>
                        <a:t>Blijft </a:t>
                      </a:r>
                      <a:r>
                        <a:rPr lang="nl-NL" sz="800" kern="100" dirty="0" err="1">
                          <a:effectLst/>
                        </a:rPr>
                        <a:t>Wont</a:t>
                      </a:r>
                      <a:r>
                        <a:rPr lang="nl-NL" sz="800" kern="100" dirty="0">
                          <a:effectLst/>
                        </a:rPr>
                        <a:t>-have, vrijwel alles is belangrijker om eerder voor elkaar te krijgen.</a:t>
                      </a:r>
                      <a:endParaRPr lang="nl-NL" sz="800" kern="100" dirty="0">
                        <a:effectLst/>
                        <a:latin typeface="Aptos" panose="020B0004020202020204" pitchFamily="34" charset="0"/>
                        <a:ea typeface="Aptos" panose="020B0004020202020204" pitchFamily="34" charset="0"/>
                        <a:cs typeface="Arial" panose="020B0604020202020204" pitchFamily="34" charset="0"/>
                      </a:endParaRPr>
                    </a:p>
                  </a:txBody>
                  <a:tcPr marL="32356" marR="32356" marT="0" marB="0"/>
                </a:tc>
                <a:extLst>
                  <a:ext uri="{0D108BD9-81ED-4DB2-BD59-A6C34878D82A}">
                    <a16:rowId xmlns:a16="http://schemas.microsoft.com/office/drawing/2014/main" val="590628166"/>
                  </a:ext>
                </a:extLst>
              </a:tr>
            </a:tbl>
          </a:graphicData>
        </a:graphic>
      </p:graphicFrame>
      <p:sp>
        <p:nvSpPr>
          <p:cNvPr id="6" name="Tekstvak 5">
            <a:extLst>
              <a:ext uri="{FF2B5EF4-FFF2-40B4-BE49-F238E27FC236}">
                <a16:creationId xmlns:a16="http://schemas.microsoft.com/office/drawing/2014/main" id="{88A84AB5-2D56-4697-FEE7-6B80C289E062}"/>
              </a:ext>
            </a:extLst>
          </p:cNvPr>
          <p:cNvSpPr txBox="1"/>
          <p:nvPr/>
        </p:nvSpPr>
        <p:spPr>
          <a:xfrm>
            <a:off x="243487" y="3542827"/>
            <a:ext cx="1622351" cy="1754326"/>
          </a:xfrm>
          <a:prstGeom prst="rect">
            <a:avLst/>
          </a:prstGeom>
          <a:noFill/>
        </p:spPr>
        <p:txBody>
          <a:bodyPr wrap="square">
            <a:spAutoFit/>
          </a:bodyPr>
          <a:lstStyle/>
          <a:p>
            <a:r>
              <a:rPr lang="nl-NL" sz="1200" u="sng" dirty="0"/>
              <a:t>BC 3.1.3</a:t>
            </a:r>
            <a:r>
              <a:rPr lang="nl-NL" sz="1200" dirty="0"/>
              <a:t> </a:t>
            </a:r>
            <a:r>
              <a:rPr lang="nl-NL" sz="1200" i="1" dirty="0"/>
              <a:t>Je geeft oplossingsrichtingen vorm in een werkend fysiek prototype waar de gebruiker interactie mee heeft zodat je relevante gebruikerstests uit kunt voeren. </a:t>
            </a:r>
            <a:endParaRPr lang="nl-NL" sz="1200" dirty="0"/>
          </a:p>
        </p:txBody>
      </p:sp>
      <mc:AlternateContent xmlns:mc="http://schemas.openxmlformats.org/markup-compatibility/2006">
        <mc:Choice xmlns:p14="http://schemas.microsoft.com/office/powerpoint/2010/main" xmlns:aink="http://schemas.microsoft.com/office/drawing/2016/ink" Requires="p14 aink">
          <p:contentPart p14:bwMode="auto" r:id="rId2">
            <p14:nvContentPartPr>
              <p14:cNvPr id="7" name="Inkt 6">
                <a:extLst>
                  <a:ext uri="{FF2B5EF4-FFF2-40B4-BE49-F238E27FC236}">
                    <a16:creationId xmlns:a16="http://schemas.microsoft.com/office/drawing/2014/main" id="{E1A7FCB1-24DC-C6B7-2550-EE8CF4FBF46C}"/>
                  </a:ext>
                </a:extLst>
              </p14:cNvPr>
              <p14:cNvContentPartPr/>
              <p14:nvPr/>
            </p14:nvContentPartPr>
            <p14:xfrm>
              <a:off x="104887" y="3492090"/>
              <a:ext cx="138600" cy="1855800"/>
            </p14:xfrm>
          </p:contentPart>
        </mc:Choice>
        <mc:Fallback>
          <p:pic>
            <p:nvPicPr>
              <p:cNvPr id="7" name="Inkt 6">
                <a:extLst>
                  <a:ext uri="{FF2B5EF4-FFF2-40B4-BE49-F238E27FC236}">
                    <a16:creationId xmlns:a16="http://schemas.microsoft.com/office/drawing/2014/main" id="{E1A7FCB1-24DC-C6B7-2550-EE8CF4FBF46C}"/>
                  </a:ext>
                </a:extLst>
              </p:cNvPr>
              <p:cNvPicPr/>
              <p:nvPr/>
            </p:nvPicPr>
            <p:blipFill>
              <a:blip r:embed="rId3"/>
              <a:stretch>
                <a:fillRect/>
              </a:stretch>
            </p:blipFill>
            <p:spPr>
              <a:xfrm>
                <a:off x="86887" y="3474450"/>
                <a:ext cx="174240" cy="1891440"/>
              </a:xfrm>
              <a:prstGeom prst="rect">
                <a:avLst/>
              </a:prstGeom>
            </p:spPr>
          </p:pic>
        </mc:Fallback>
      </mc:AlternateContent>
    </p:spTree>
    <p:extLst>
      <p:ext uri="{BB962C8B-B14F-4D97-AF65-F5344CB8AC3E}">
        <p14:creationId xmlns:p14="http://schemas.microsoft.com/office/powerpoint/2010/main" val="1996122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5A911-B376-84B5-8103-7274900624E0}"/>
              </a:ext>
            </a:extLst>
          </p:cNvPr>
          <p:cNvSpPr>
            <a:spLocks noGrp="1"/>
          </p:cNvSpPr>
          <p:nvPr>
            <p:ph type="title"/>
          </p:nvPr>
        </p:nvSpPr>
        <p:spPr/>
        <p:txBody>
          <a:bodyPr/>
          <a:lstStyle/>
          <a:p>
            <a:r>
              <a:rPr lang="nl-NL" dirty="0"/>
              <a:t>Presenteren</a:t>
            </a:r>
          </a:p>
        </p:txBody>
      </p:sp>
      <p:sp>
        <p:nvSpPr>
          <p:cNvPr id="3" name="Tijdelijke aanduiding voor inhoud 2">
            <a:extLst>
              <a:ext uri="{FF2B5EF4-FFF2-40B4-BE49-F238E27FC236}">
                <a16:creationId xmlns:a16="http://schemas.microsoft.com/office/drawing/2014/main" id="{625BD3AF-A91A-9CBF-87A7-81744ACBEF9C}"/>
              </a:ext>
            </a:extLst>
          </p:cNvPr>
          <p:cNvSpPr>
            <a:spLocks noGrp="1"/>
          </p:cNvSpPr>
          <p:nvPr>
            <p:ph idx="1"/>
          </p:nvPr>
        </p:nvSpPr>
        <p:spPr>
          <a:xfrm>
            <a:off x="838200" y="1825625"/>
            <a:ext cx="3322320" cy="1109024"/>
          </a:xfrm>
        </p:spPr>
        <p:txBody>
          <a:bodyPr>
            <a:normAutofit/>
          </a:bodyPr>
          <a:lstStyle/>
          <a:p>
            <a:pPr marL="0" indent="0">
              <a:buNone/>
            </a:pPr>
            <a:r>
              <a:rPr lang="nl-NL" sz="1600" dirty="0"/>
              <a:t>Wij hebben ons prototype gepresenteerd aan een aantal </a:t>
            </a:r>
            <a:r>
              <a:rPr lang="nl-NL" sz="1600" dirty="0" err="1"/>
              <a:t>vakexperts</a:t>
            </a:r>
            <a:r>
              <a:rPr lang="nl-NL" sz="1600" dirty="0"/>
              <a:t>. Helaas hebben wij dit niet gefilmd.</a:t>
            </a:r>
          </a:p>
        </p:txBody>
      </p:sp>
      <p:pic>
        <p:nvPicPr>
          <p:cNvPr id="5" name="Afbeelding 4" descr="Afbeelding met tekst, handschrift, papier, inkt&#10;&#10;Door AI gegenereerde inhoud is mogelijk onjuist.">
            <a:extLst>
              <a:ext uri="{FF2B5EF4-FFF2-40B4-BE49-F238E27FC236}">
                <a16:creationId xmlns:a16="http://schemas.microsoft.com/office/drawing/2014/main" id="{14B6198B-6F91-E8A9-DFE0-D0950EE90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605">
            <a:off x="3683979" y="3975834"/>
            <a:ext cx="1949234" cy="2598978"/>
          </a:xfrm>
          <a:prstGeom prst="rect">
            <a:avLst/>
          </a:prstGeom>
        </p:spPr>
      </p:pic>
      <p:pic>
        <p:nvPicPr>
          <p:cNvPr id="7" name="Afbeelding 6" descr="Afbeelding met tekst, handschrift, papier, inkt&#10;&#10;Door AI gegenereerde inhoud is mogelijk onjuist.">
            <a:extLst>
              <a:ext uri="{FF2B5EF4-FFF2-40B4-BE49-F238E27FC236}">
                <a16:creationId xmlns:a16="http://schemas.microsoft.com/office/drawing/2014/main" id="{F1BB2D4A-02A8-C387-FCA6-5F9AF01B6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171">
            <a:off x="5981639" y="4035762"/>
            <a:ext cx="1912589" cy="2550118"/>
          </a:xfrm>
          <a:prstGeom prst="rect">
            <a:avLst/>
          </a:prstGeom>
        </p:spPr>
      </p:pic>
      <p:pic>
        <p:nvPicPr>
          <p:cNvPr id="9" name="Afbeelding 8" descr="Afbeelding met tekst, handschrift, papier, Papierprodcut&#10;&#10;Door AI gegenereerde inhoud is mogelijk onjuist.">
            <a:extLst>
              <a:ext uri="{FF2B5EF4-FFF2-40B4-BE49-F238E27FC236}">
                <a16:creationId xmlns:a16="http://schemas.microsoft.com/office/drawing/2014/main" id="{88DBCAB0-5FF5-2A14-C7BA-CC65338627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6130">
            <a:off x="1231200" y="3617851"/>
            <a:ext cx="2038063" cy="2717417"/>
          </a:xfrm>
          <a:prstGeom prst="rect">
            <a:avLst/>
          </a:prstGeom>
        </p:spPr>
      </p:pic>
      <p:sp>
        <p:nvSpPr>
          <p:cNvPr id="4" name="Tekstvak 3">
            <a:extLst>
              <a:ext uri="{FF2B5EF4-FFF2-40B4-BE49-F238E27FC236}">
                <a16:creationId xmlns:a16="http://schemas.microsoft.com/office/drawing/2014/main" id="{7A848C7F-F8E2-9518-2FD0-0BFD47196AE5}"/>
              </a:ext>
            </a:extLst>
          </p:cNvPr>
          <p:cNvSpPr txBox="1"/>
          <p:nvPr/>
        </p:nvSpPr>
        <p:spPr>
          <a:xfrm>
            <a:off x="5472113" y="952500"/>
            <a:ext cx="5881687" cy="2308324"/>
          </a:xfrm>
          <a:prstGeom prst="rect">
            <a:avLst/>
          </a:prstGeom>
          <a:noFill/>
        </p:spPr>
        <p:txBody>
          <a:bodyPr wrap="square" rtlCol="0">
            <a:spAutoFit/>
          </a:bodyPr>
          <a:lstStyle/>
          <a:p>
            <a:r>
              <a:rPr lang="nl-NL" dirty="0"/>
              <a:t>Wat ik hieruit haal, is dat de presentatie vooral goed ontvangen is. We hebben bij geen van de 3 beoordelaars een ‘Matig’ gescoord.</a:t>
            </a:r>
          </a:p>
          <a:p>
            <a:endParaRPr lang="nl-NL" dirty="0"/>
          </a:p>
          <a:p>
            <a:pPr marL="285750" indent="-285750">
              <a:buFont typeface="Arial" panose="020B0604020202020204" pitchFamily="34" charset="0"/>
              <a:buChar char="•"/>
            </a:pPr>
            <a:r>
              <a:rPr lang="nl-NL" dirty="0"/>
              <a:t>Een sterke introductie van onze pitch</a:t>
            </a:r>
          </a:p>
          <a:p>
            <a:pPr marL="285750" indent="-285750">
              <a:buFont typeface="Arial" panose="020B0604020202020204" pitchFamily="34" charset="0"/>
              <a:buChar char="•"/>
            </a:pPr>
            <a:r>
              <a:rPr lang="nl-NL" dirty="0"/>
              <a:t>We hebben ons goed in de doelgroep weten te verplaatsen</a:t>
            </a:r>
          </a:p>
          <a:p>
            <a:pPr marL="285750" indent="-285750">
              <a:buFont typeface="Arial" panose="020B0604020202020204" pitchFamily="34" charset="0"/>
              <a:buChar char="•"/>
            </a:pPr>
            <a:r>
              <a:rPr lang="nl-NL" dirty="0"/>
              <a:t>We stonden er samen als een team</a:t>
            </a:r>
          </a:p>
        </p:txBody>
      </p:sp>
      <p:sp>
        <p:nvSpPr>
          <p:cNvPr id="6" name="Tekstvak 5">
            <a:extLst>
              <a:ext uri="{FF2B5EF4-FFF2-40B4-BE49-F238E27FC236}">
                <a16:creationId xmlns:a16="http://schemas.microsoft.com/office/drawing/2014/main" id="{CFEE705B-A40C-54D0-0FEA-97409B085941}"/>
              </a:ext>
            </a:extLst>
          </p:cNvPr>
          <p:cNvSpPr txBox="1"/>
          <p:nvPr/>
        </p:nvSpPr>
        <p:spPr>
          <a:xfrm rot="21291895">
            <a:off x="3657600" y="3429000"/>
            <a:ext cx="2603500" cy="523220"/>
          </a:xfrm>
          <a:prstGeom prst="rect">
            <a:avLst/>
          </a:prstGeom>
          <a:noFill/>
        </p:spPr>
        <p:txBody>
          <a:bodyPr wrap="square" rtlCol="0">
            <a:spAutoFit/>
          </a:bodyPr>
          <a:lstStyle/>
          <a:p>
            <a:r>
              <a:rPr lang="nl-NL" sz="2800" b="1" dirty="0"/>
              <a:t>Feedback</a:t>
            </a:r>
          </a:p>
        </p:txBody>
      </p:sp>
    </p:spTree>
    <p:extLst>
      <p:ext uri="{BB962C8B-B14F-4D97-AF65-F5344CB8AC3E}">
        <p14:creationId xmlns:p14="http://schemas.microsoft.com/office/powerpoint/2010/main" val="317430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30DEED-B60D-BC9B-0D02-F197E76DCBEE}"/>
              </a:ext>
            </a:extLst>
          </p:cNvPr>
          <p:cNvSpPr>
            <a:spLocks noGrp="1"/>
          </p:cNvSpPr>
          <p:nvPr>
            <p:ph type="title"/>
          </p:nvPr>
        </p:nvSpPr>
        <p:spPr/>
        <p:txBody>
          <a:bodyPr>
            <a:normAutofit fontScale="90000"/>
          </a:bodyPr>
          <a:lstStyle/>
          <a:p>
            <a:r>
              <a:rPr lang="nl-NL" dirty="0"/>
              <a:t>Samenvoegen van inzichten tot nieuwe inzichten</a:t>
            </a:r>
            <a:br>
              <a:rPr lang="nl-NL" dirty="0"/>
            </a:br>
            <a:r>
              <a:rPr lang="nl-NL" sz="1800" dirty="0"/>
              <a:t>Door jullie inzichten samen te voegen kom je tot nieuwe inzichten over de gebruiker</a:t>
            </a:r>
          </a:p>
        </p:txBody>
      </p:sp>
      <p:sp>
        <p:nvSpPr>
          <p:cNvPr id="3" name="Tijdelijke aanduiding voor inhoud 2">
            <a:extLst>
              <a:ext uri="{FF2B5EF4-FFF2-40B4-BE49-F238E27FC236}">
                <a16:creationId xmlns:a16="http://schemas.microsoft.com/office/drawing/2014/main" id="{50DC4952-C73C-A3BE-BF85-6601C238E904}"/>
              </a:ext>
            </a:extLst>
          </p:cNvPr>
          <p:cNvSpPr>
            <a:spLocks noGrp="1"/>
          </p:cNvSpPr>
          <p:nvPr>
            <p:ph idx="1"/>
          </p:nvPr>
        </p:nvSpPr>
        <p:spPr>
          <a:xfrm>
            <a:off x="838200" y="1825625"/>
            <a:ext cx="4257675" cy="4351338"/>
          </a:xfrm>
        </p:spPr>
        <p:txBody>
          <a:bodyPr>
            <a:normAutofit/>
          </a:bodyPr>
          <a:lstStyle/>
          <a:p>
            <a:pPr marL="0" indent="0">
              <a:buNone/>
            </a:pPr>
            <a:r>
              <a:rPr lang="nl-NL" sz="2000" b="1" dirty="0"/>
              <a:t>Oude ontwerpvragen</a:t>
            </a:r>
          </a:p>
          <a:p>
            <a:pPr>
              <a:lnSpc>
                <a:spcPct val="115000"/>
              </a:lnSpc>
              <a:spcAft>
                <a:spcPts val="800"/>
              </a:spcAft>
              <a:buNone/>
            </a:pPr>
            <a:r>
              <a:rPr lang="nl-NL" sz="1200" b="1"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Myon</a:t>
            </a: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&amp; Naomi: </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kan de buurtsupermarkt thuiswonende ouderen van 65+ met Parkinson een interactief hulpmiddel bieden om plastic draaidoppen zelfstandig te openen zonder pijn of moeite?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Eline &amp; Maarten (Jochem aanhang):</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wij een oplossing ontwikkelen voor volwassen </a:t>
            </a:r>
            <a:r>
              <a:rPr lang="nl-NL" sz="1200"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winkelgangers</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die recyclen belangrijk vinden om het inleveren van vieze statiegeldflessen prettiger te maken om het winkelcomfort en de hygiëne te verbeteren?</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Tekstvak 3">
            <a:extLst>
              <a:ext uri="{FF2B5EF4-FFF2-40B4-BE49-F238E27FC236}">
                <a16:creationId xmlns:a16="http://schemas.microsoft.com/office/drawing/2014/main" id="{96A12075-E09D-A29A-5E12-2767BA31AE1E}"/>
              </a:ext>
            </a:extLst>
          </p:cNvPr>
          <p:cNvSpPr txBox="1"/>
          <p:nvPr/>
        </p:nvSpPr>
        <p:spPr>
          <a:xfrm>
            <a:off x="5362574" y="1825625"/>
            <a:ext cx="5257801" cy="4244816"/>
          </a:xfrm>
          <a:prstGeom prst="rect">
            <a:avLst/>
          </a:prstGeom>
          <a:noFill/>
        </p:spPr>
        <p:txBody>
          <a:bodyPr wrap="square" rtlCol="0">
            <a:spAutoFit/>
          </a:bodyPr>
          <a:lstStyle/>
          <a:p>
            <a:r>
              <a:rPr lang="nl-NL" b="1" dirty="0"/>
              <a:t>Nieuwe ontwerpvragen</a:t>
            </a:r>
          </a:p>
          <a:p>
            <a:endParaRPr lang="nl-NL" dirty="0"/>
          </a:p>
          <a:p>
            <a:pPr marL="342900" lvl="0" indent="-342900">
              <a:lnSpc>
                <a:spcPct val="115000"/>
              </a:lnSpc>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Naomi</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Hoe kan de buurtsupermarkt ouderen van 65+ een digitaal en interactief hulpmiddel bieden om het winkelcomfort tijdens recyclen te vergroten?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b="1" kern="100" dirty="0" err="1">
                <a:effectLst/>
                <a:highlight>
                  <a:srgbClr val="00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Myon</a:t>
            </a:r>
            <a:r>
              <a:rPr lang="nl-NL" sz="1200" kern="100" dirty="0">
                <a:effectLst/>
                <a:highlight>
                  <a:srgbClr val="00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Hoe kunnen supermarkten ouderen van 65+ met ouderdomsklachten die recyclen belangrijk vinden een interactief hulpmiddel bieden om gemakkelijk en comfortabel plastic flessen in te kunnen leveren? </a:t>
            </a:r>
          </a:p>
          <a:p>
            <a:pPr marL="342900" lvl="0" indent="-342900">
              <a:lnSpc>
                <a:spcPct val="115000"/>
              </a:lnSpc>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Eline</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Hoe kunnen wij het recyclen (van plastic) voor ouderen gemakkelijker en comfortabeler maken zodat zij minder moeite ervaren bij het inleveren?</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Maarten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Hoe kunnen wij thuiswonende 65-plussers hun winkelervaring rondom het recyclen van statiegeldflessen zo gemakkelijk mogelijk maken door middel van een interactief hulpmiddel?</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Jochem</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Hoe kunnen we thuiswonende ouderen met het begrijpen van een interactief middel om het recyclen van PET-flessen makkelijker te maken.</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00E321CC-A927-4924-82AE-661A56C2FB29}"/>
              </a:ext>
            </a:extLst>
          </p:cNvPr>
          <p:cNvSpPr txBox="1"/>
          <p:nvPr/>
        </p:nvSpPr>
        <p:spPr>
          <a:xfrm>
            <a:off x="10552478" y="3167390"/>
            <a:ext cx="1314450" cy="523220"/>
          </a:xfrm>
          <a:prstGeom prst="rect">
            <a:avLst/>
          </a:prstGeom>
          <a:noFill/>
        </p:spPr>
        <p:txBody>
          <a:bodyPr wrap="square" rtlCol="0">
            <a:spAutoFit/>
          </a:bodyPr>
          <a:lstStyle/>
          <a:p>
            <a:pPr algn="ctr"/>
            <a:r>
              <a:rPr lang="nl-NL" sz="1400" dirty="0">
                <a:solidFill>
                  <a:srgbClr val="00FF00"/>
                </a:solidFill>
                <a:highlight>
                  <a:srgbClr val="008000"/>
                </a:highlight>
              </a:rPr>
              <a:t>Gekozen ontwerpvraag</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2" name="Inkt 21">
                <a:extLst>
                  <a:ext uri="{FF2B5EF4-FFF2-40B4-BE49-F238E27FC236}">
                    <a16:creationId xmlns:a16="http://schemas.microsoft.com/office/drawing/2014/main" id="{8C7F1E47-6F9B-ADA4-385F-A253DE28C103}"/>
                  </a:ext>
                </a:extLst>
              </p14:cNvPr>
              <p14:cNvContentPartPr/>
              <p14:nvPr/>
            </p14:nvContentPartPr>
            <p14:xfrm>
              <a:off x="11644718" y="3039694"/>
              <a:ext cx="172440" cy="143280"/>
            </p14:xfrm>
          </p:contentPart>
        </mc:Choice>
        <mc:Fallback xmlns="">
          <p:pic>
            <p:nvPicPr>
              <p:cNvPr id="22" name="Inkt 21">
                <a:extLst>
                  <a:ext uri="{FF2B5EF4-FFF2-40B4-BE49-F238E27FC236}">
                    <a16:creationId xmlns:a16="http://schemas.microsoft.com/office/drawing/2014/main" id="{8C7F1E47-6F9B-ADA4-385F-A253DE28C103}"/>
                  </a:ext>
                </a:extLst>
              </p:cNvPr>
              <p:cNvPicPr/>
              <p:nvPr/>
            </p:nvPicPr>
            <p:blipFill>
              <a:blip r:embed="rId3"/>
              <a:stretch>
                <a:fillRect/>
              </a:stretch>
            </p:blipFill>
            <p:spPr>
              <a:xfrm>
                <a:off x="11636078" y="3031054"/>
                <a:ext cx="190080" cy="160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25" name="Inkt 24">
                <a:extLst>
                  <a:ext uri="{FF2B5EF4-FFF2-40B4-BE49-F238E27FC236}">
                    <a16:creationId xmlns:a16="http://schemas.microsoft.com/office/drawing/2014/main" id="{504D928E-8239-3604-E2D5-C672712B981D}"/>
                  </a:ext>
                </a:extLst>
              </p14:cNvPr>
              <p14:cNvContentPartPr/>
              <p14:nvPr/>
            </p14:nvContentPartPr>
            <p14:xfrm>
              <a:off x="11784398" y="3667894"/>
              <a:ext cx="144720" cy="110520"/>
            </p14:xfrm>
          </p:contentPart>
        </mc:Choice>
        <mc:Fallback xmlns="">
          <p:pic>
            <p:nvPicPr>
              <p:cNvPr id="25" name="Inkt 24">
                <a:extLst>
                  <a:ext uri="{FF2B5EF4-FFF2-40B4-BE49-F238E27FC236}">
                    <a16:creationId xmlns:a16="http://schemas.microsoft.com/office/drawing/2014/main" id="{504D928E-8239-3604-E2D5-C672712B981D}"/>
                  </a:ext>
                </a:extLst>
              </p:cNvPr>
              <p:cNvPicPr/>
              <p:nvPr/>
            </p:nvPicPr>
            <p:blipFill>
              <a:blip r:embed="rId5"/>
              <a:stretch>
                <a:fillRect/>
              </a:stretch>
            </p:blipFill>
            <p:spPr>
              <a:xfrm>
                <a:off x="11775758" y="3659254"/>
                <a:ext cx="162360" cy="12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6" name="Inkt 25">
                <a:extLst>
                  <a:ext uri="{FF2B5EF4-FFF2-40B4-BE49-F238E27FC236}">
                    <a16:creationId xmlns:a16="http://schemas.microsoft.com/office/drawing/2014/main" id="{DA3A17DC-7F08-3C31-01EB-54D11C8EBBBB}"/>
                  </a:ext>
                </a:extLst>
              </p14:cNvPr>
              <p14:cNvContentPartPr/>
              <p14:nvPr/>
            </p14:nvContentPartPr>
            <p14:xfrm>
              <a:off x="11204441" y="3789754"/>
              <a:ext cx="38160" cy="154800"/>
            </p14:xfrm>
          </p:contentPart>
        </mc:Choice>
        <mc:Fallback xmlns="">
          <p:pic>
            <p:nvPicPr>
              <p:cNvPr id="26" name="Inkt 25">
                <a:extLst>
                  <a:ext uri="{FF2B5EF4-FFF2-40B4-BE49-F238E27FC236}">
                    <a16:creationId xmlns:a16="http://schemas.microsoft.com/office/drawing/2014/main" id="{DA3A17DC-7F08-3C31-01EB-54D11C8EBBBB}"/>
                  </a:ext>
                </a:extLst>
              </p:cNvPr>
              <p:cNvPicPr/>
              <p:nvPr/>
            </p:nvPicPr>
            <p:blipFill>
              <a:blip r:embed="rId7"/>
              <a:stretch>
                <a:fillRect/>
              </a:stretch>
            </p:blipFill>
            <p:spPr>
              <a:xfrm>
                <a:off x="11195801" y="3780754"/>
                <a:ext cx="55800" cy="172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9" name="Inkt 28">
                <a:extLst>
                  <a:ext uri="{FF2B5EF4-FFF2-40B4-BE49-F238E27FC236}">
                    <a16:creationId xmlns:a16="http://schemas.microsoft.com/office/drawing/2014/main" id="{87B3B9AD-1AC4-A0D2-D066-5CCC195031D8}"/>
                  </a:ext>
                </a:extLst>
              </p14:cNvPr>
              <p14:cNvContentPartPr/>
              <p14:nvPr/>
            </p14:nvContentPartPr>
            <p14:xfrm>
              <a:off x="11150078" y="2938894"/>
              <a:ext cx="54360" cy="186840"/>
            </p14:xfrm>
          </p:contentPart>
        </mc:Choice>
        <mc:Fallback xmlns="">
          <p:pic>
            <p:nvPicPr>
              <p:cNvPr id="29" name="Inkt 28">
                <a:extLst>
                  <a:ext uri="{FF2B5EF4-FFF2-40B4-BE49-F238E27FC236}">
                    <a16:creationId xmlns:a16="http://schemas.microsoft.com/office/drawing/2014/main" id="{87B3B9AD-1AC4-A0D2-D066-5CCC195031D8}"/>
                  </a:ext>
                </a:extLst>
              </p:cNvPr>
              <p:cNvPicPr/>
              <p:nvPr/>
            </p:nvPicPr>
            <p:blipFill>
              <a:blip r:embed="rId9"/>
              <a:stretch>
                <a:fillRect/>
              </a:stretch>
            </p:blipFill>
            <p:spPr>
              <a:xfrm>
                <a:off x="11141078" y="2930254"/>
                <a:ext cx="72000" cy="20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34" name="Inkt 33">
                <a:extLst>
                  <a:ext uri="{FF2B5EF4-FFF2-40B4-BE49-F238E27FC236}">
                    <a16:creationId xmlns:a16="http://schemas.microsoft.com/office/drawing/2014/main" id="{5AD80AEF-45CA-1331-E564-EEE1CF3D2D5B}"/>
                  </a:ext>
                </a:extLst>
              </p14:cNvPr>
              <p14:cNvContentPartPr/>
              <p14:nvPr/>
            </p14:nvContentPartPr>
            <p14:xfrm>
              <a:off x="10514678" y="3415894"/>
              <a:ext cx="116640" cy="12600"/>
            </p14:xfrm>
          </p:contentPart>
        </mc:Choice>
        <mc:Fallback xmlns="">
          <p:pic>
            <p:nvPicPr>
              <p:cNvPr id="34" name="Inkt 33">
                <a:extLst>
                  <a:ext uri="{FF2B5EF4-FFF2-40B4-BE49-F238E27FC236}">
                    <a16:creationId xmlns:a16="http://schemas.microsoft.com/office/drawing/2014/main" id="{5AD80AEF-45CA-1331-E564-EEE1CF3D2D5B}"/>
                  </a:ext>
                </a:extLst>
              </p:cNvPr>
              <p:cNvPicPr/>
              <p:nvPr/>
            </p:nvPicPr>
            <p:blipFill>
              <a:blip r:embed="rId11"/>
              <a:stretch>
                <a:fillRect/>
              </a:stretch>
            </p:blipFill>
            <p:spPr>
              <a:xfrm>
                <a:off x="10506038" y="3407254"/>
                <a:ext cx="134280" cy="3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35" name="Inkt 34">
                <a:extLst>
                  <a:ext uri="{FF2B5EF4-FFF2-40B4-BE49-F238E27FC236}">
                    <a16:creationId xmlns:a16="http://schemas.microsoft.com/office/drawing/2014/main" id="{4CAB70E9-71D1-C2B7-16E1-C702F4EE0171}"/>
                  </a:ext>
                </a:extLst>
              </p14:cNvPr>
              <p14:cNvContentPartPr/>
              <p14:nvPr/>
            </p14:nvContentPartPr>
            <p14:xfrm>
              <a:off x="11087438" y="2950054"/>
              <a:ext cx="108720" cy="182520"/>
            </p14:xfrm>
          </p:contentPart>
        </mc:Choice>
        <mc:Fallback xmlns="">
          <p:pic>
            <p:nvPicPr>
              <p:cNvPr id="35" name="Inkt 34">
                <a:extLst>
                  <a:ext uri="{FF2B5EF4-FFF2-40B4-BE49-F238E27FC236}">
                    <a16:creationId xmlns:a16="http://schemas.microsoft.com/office/drawing/2014/main" id="{4CAB70E9-71D1-C2B7-16E1-C702F4EE0171}"/>
                  </a:ext>
                </a:extLst>
              </p:cNvPr>
              <p:cNvPicPr/>
              <p:nvPr/>
            </p:nvPicPr>
            <p:blipFill>
              <a:blip r:embed="rId13"/>
              <a:stretch>
                <a:fillRect/>
              </a:stretch>
            </p:blipFill>
            <p:spPr>
              <a:xfrm>
                <a:off x="11078438" y="2941054"/>
                <a:ext cx="126360" cy="200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36" name="Inkt 35">
                <a:extLst>
                  <a:ext uri="{FF2B5EF4-FFF2-40B4-BE49-F238E27FC236}">
                    <a16:creationId xmlns:a16="http://schemas.microsoft.com/office/drawing/2014/main" id="{9271C8EC-D4E1-8877-C18C-CC8DBCB8E9FE}"/>
                  </a:ext>
                </a:extLst>
              </p14:cNvPr>
              <p14:cNvContentPartPr/>
              <p14:nvPr/>
            </p14:nvContentPartPr>
            <p14:xfrm>
              <a:off x="11636438" y="3045454"/>
              <a:ext cx="203040" cy="160920"/>
            </p14:xfrm>
          </p:contentPart>
        </mc:Choice>
        <mc:Fallback xmlns="">
          <p:pic>
            <p:nvPicPr>
              <p:cNvPr id="36" name="Inkt 35">
                <a:extLst>
                  <a:ext uri="{FF2B5EF4-FFF2-40B4-BE49-F238E27FC236}">
                    <a16:creationId xmlns:a16="http://schemas.microsoft.com/office/drawing/2014/main" id="{9271C8EC-D4E1-8877-C18C-CC8DBCB8E9FE}"/>
                  </a:ext>
                </a:extLst>
              </p:cNvPr>
              <p:cNvPicPr/>
              <p:nvPr/>
            </p:nvPicPr>
            <p:blipFill>
              <a:blip r:embed="rId15"/>
              <a:stretch>
                <a:fillRect/>
              </a:stretch>
            </p:blipFill>
            <p:spPr>
              <a:xfrm>
                <a:off x="11627438" y="3036814"/>
                <a:ext cx="220680" cy="17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7" name="Inkt 36">
                <a:extLst>
                  <a:ext uri="{FF2B5EF4-FFF2-40B4-BE49-F238E27FC236}">
                    <a16:creationId xmlns:a16="http://schemas.microsoft.com/office/drawing/2014/main" id="{24EA8F5B-D034-E2FC-E59F-944A1EB7DA9F}"/>
                  </a:ext>
                </a:extLst>
              </p14:cNvPr>
              <p14:cNvContentPartPr/>
              <p14:nvPr/>
            </p14:nvContentPartPr>
            <p14:xfrm>
              <a:off x="11141798" y="3777874"/>
              <a:ext cx="96480" cy="166680"/>
            </p14:xfrm>
          </p:contentPart>
        </mc:Choice>
        <mc:Fallback xmlns="">
          <p:pic>
            <p:nvPicPr>
              <p:cNvPr id="37" name="Inkt 36">
                <a:extLst>
                  <a:ext uri="{FF2B5EF4-FFF2-40B4-BE49-F238E27FC236}">
                    <a16:creationId xmlns:a16="http://schemas.microsoft.com/office/drawing/2014/main" id="{24EA8F5B-D034-E2FC-E59F-944A1EB7DA9F}"/>
                  </a:ext>
                </a:extLst>
              </p:cNvPr>
              <p:cNvPicPr/>
              <p:nvPr/>
            </p:nvPicPr>
            <p:blipFill>
              <a:blip r:embed="rId17"/>
              <a:stretch>
                <a:fillRect/>
              </a:stretch>
            </p:blipFill>
            <p:spPr>
              <a:xfrm>
                <a:off x="11132798" y="3769234"/>
                <a:ext cx="114120" cy="18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41" name="Inkt 40">
                <a:extLst>
                  <a:ext uri="{FF2B5EF4-FFF2-40B4-BE49-F238E27FC236}">
                    <a16:creationId xmlns:a16="http://schemas.microsoft.com/office/drawing/2014/main" id="{CCA783E2-F925-97F0-F2D5-8173323B720A}"/>
                  </a:ext>
                </a:extLst>
              </p14:cNvPr>
              <p14:cNvContentPartPr/>
              <p14:nvPr/>
            </p14:nvContentPartPr>
            <p14:xfrm>
              <a:off x="11777198" y="3681214"/>
              <a:ext cx="144360" cy="180000"/>
            </p14:xfrm>
          </p:contentPart>
        </mc:Choice>
        <mc:Fallback xmlns="">
          <p:pic>
            <p:nvPicPr>
              <p:cNvPr id="41" name="Inkt 40">
                <a:extLst>
                  <a:ext uri="{FF2B5EF4-FFF2-40B4-BE49-F238E27FC236}">
                    <a16:creationId xmlns:a16="http://schemas.microsoft.com/office/drawing/2014/main" id="{CCA783E2-F925-97F0-F2D5-8173323B720A}"/>
                  </a:ext>
                </a:extLst>
              </p:cNvPr>
              <p:cNvPicPr/>
              <p:nvPr/>
            </p:nvPicPr>
            <p:blipFill>
              <a:blip r:embed="rId19"/>
              <a:stretch>
                <a:fillRect/>
              </a:stretch>
            </p:blipFill>
            <p:spPr>
              <a:xfrm>
                <a:off x="11768558" y="3672214"/>
                <a:ext cx="162000" cy="197640"/>
              </a:xfrm>
              <a:prstGeom prst="rect">
                <a:avLst/>
              </a:prstGeom>
            </p:spPr>
          </p:pic>
        </mc:Fallback>
      </mc:AlternateContent>
      <p:grpSp>
        <p:nvGrpSpPr>
          <p:cNvPr id="46" name="Groep 45">
            <a:extLst>
              <a:ext uri="{FF2B5EF4-FFF2-40B4-BE49-F238E27FC236}">
                <a16:creationId xmlns:a16="http://schemas.microsoft.com/office/drawing/2014/main" id="{E6C113B8-49B2-CCD4-1818-D757FD122056}"/>
              </a:ext>
            </a:extLst>
          </p:cNvPr>
          <p:cNvGrpSpPr/>
          <p:nvPr/>
        </p:nvGrpSpPr>
        <p:grpSpPr>
          <a:xfrm>
            <a:off x="10521158" y="3436054"/>
            <a:ext cx="113760" cy="83160"/>
            <a:chOff x="10521158" y="3436054"/>
            <a:chExt cx="113760" cy="8316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44" name="Inkt 43">
                  <a:extLst>
                    <a:ext uri="{FF2B5EF4-FFF2-40B4-BE49-F238E27FC236}">
                      <a16:creationId xmlns:a16="http://schemas.microsoft.com/office/drawing/2014/main" id="{5B0465DE-6D12-E7CE-411D-A00351F0B379}"/>
                    </a:ext>
                  </a:extLst>
                </p14:cNvPr>
                <p14:cNvContentPartPr/>
                <p14:nvPr/>
              </p14:nvContentPartPr>
              <p14:xfrm>
                <a:off x="10552478" y="3441094"/>
                <a:ext cx="82440" cy="52560"/>
              </p14:xfrm>
            </p:contentPart>
          </mc:Choice>
          <mc:Fallback xmlns="">
            <p:pic>
              <p:nvPicPr>
                <p:cNvPr id="44" name="Inkt 43">
                  <a:extLst>
                    <a:ext uri="{FF2B5EF4-FFF2-40B4-BE49-F238E27FC236}">
                      <a16:creationId xmlns:a16="http://schemas.microsoft.com/office/drawing/2014/main" id="{5B0465DE-6D12-E7CE-411D-A00351F0B379}"/>
                    </a:ext>
                  </a:extLst>
                </p:cNvPr>
                <p:cNvPicPr/>
                <p:nvPr/>
              </p:nvPicPr>
              <p:blipFill>
                <a:blip r:embed="rId21"/>
                <a:stretch>
                  <a:fillRect/>
                </a:stretch>
              </p:blipFill>
              <p:spPr>
                <a:xfrm>
                  <a:off x="10543838" y="3432094"/>
                  <a:ext cx="100080" cy="7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45" name="Inkt 44">
                  <a:extLst>
                    <a:ext uri="{FF2B5EF4-FFF2-40B4-BE49-F238E27FC236}">
                      <a16:creationId xmlns:a16="http://schemas.microsoft.com/office/drawing/2014/main" id="{B3B94449-4E51-C473-2710-CA51AF3FBF8D}"/>
                    </a:ext>
                  </a:extLst>
                </p14:cNvPr>
                <p14:cNvContentPartPr/>
                <p14:nvPr/>
              </p14:nvContentPartPr>
              <p14:xfrm>
                <a:off x="10521158" y="3436054"/>
                <a:ext cx="28440" cy="83160"/>
              </p14:xfrm>
            </p:contentPart>
          </mc:Choice>
          <mc:Fallback xmlns="">
            <p:pic>
              <p:nvPicPr>
                <p:cNvPr id="45" name="Inkt 44">
                  <a:extLst>
                    <a:ext uri="{FF2B5EF4-FFF2-40B4-BE49-F238E27FC236}">
                      <a16:creationId xmlns:a16="http://schemas.microsoft.com/office/drawing/2014/main" id="{B3B94449-4E51-C473-2710-CA51AF3FBF8D}"/>
                    </a:ext>
                  </a:extLst>
                </p:cNvPr>
                <p:cNvPicPr/>
                <p:nvPr/>
              </p:nvPicPr>
              <p:blipFill>
                <a:blip r:embed="rId23"/>
                <a:stretch>
                  <a:fillRect/>
                </a:stretch>
              </p:blipFill>
              <p:spPr>
                <a:xfrm>
                  <a:off x="10512158" y="3427054"/>
                  <a:ext cx="46080" cy="100800"/>
                </a:xfrm>
                <a:prstGeom prst="rect">
                  <a:avLst/>
                </a:prstGeom>
              </p:spPr>
            </p:pic>
          </mc:Fallback>
        </mc:AlternateContent>
      </p:grpSp>
      <p:grpSp>
        <p:nvGrpSpPr>
          <p:cNvPr id="50" name="Groep 49">
            <a:extLst>
              <a:ext uri="{FF2B5EF4-FFF2-40B4-BE49-F238E27FC236}">
                <a16:creationId xmlns:a16="http://schemas.microsoft.com/office/drawing/2014/main" id="{62863F25-6C57-C7F6-4048-A74E9A851CF7}"/>
              </a:ext>
            </a:extLst>
          </p:cNvPr>
          <p:cNvGrpSpPr/>
          <p:nvPr/>
        </p:nvGrpSpPr>
        <p:grpSpPr>
          <a:xfrm>
            <a:off x="10720958" y="2995774"/>
            <a:ext cx="110880" cy="109080"/>
            <a:chOff x="10720958" y="2995774"/>
            <a:chExt cx="110880" cy="109080"/>
          </a:xfrm>
        </p:grpSpPr>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0" name="Inkt 29">
                  <a:extLst>
                    <a:ext uri="{FF2B5EF4-FFF2-40B4-BE49-F238E27FC236}">
                      <a16:creationId xmlns:a16="http://schemas.microsoft.com/office/drawing/2014/main" id="{8DD7E4DC-35F3-4D1B-6562-747521F31B71}"/>
                    </a:ext>
                  </a:extLst>
                </p14:cNvPr>
                <p14:cNvContentPartPr/>
                <p14:nvPr/>
              </p14:nvContentPartPr>
              <p14:xfrm>
                <a:off x="10738958" y="2995774"/>
                <a:ext cx="92880" cy="109080"/>
              </p14:xfrm>
            </p:contentPart>
          </mc:Choice>
          <mc:Fallback xmlns="">
            <p:pic>
              <p:nvPicPr>
                <p:cNvPr id="30" name="Inkt 29">
                  <a:extLst>
                    <a:ext uri="{FF2B5EF4-FFF2-40B4-BE49-F238E27FC236}">
                      <a16:creationId xmlns:a16="http://schemas.microsoft.com/office/drawing/2014/main" id="{8DD7E4DC-35F3-4D1B-6562-747521F31B71}"/>
                    </a:ext>
                  </a:extLst>
                </p:cNvPr>
                <p:cNvPicPr/>
                <p:nvPr/>
              </p:nvPicPr>
              <p:blipFill>
                <a:blip r:embed="rId25"/>
                <a:stretch>
                  <a:fillRect/>
                </a:stretch>
              </p:blipFill>
              <p:spPr>
                <a:xfrm>
                  <a:off x="10729958" y="2986774"/>
                  <a:ext cx="110520" cy="12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49" name="Inkt 48">
                  <a:extLst>
                    <a:ext uri="{FF2B5EF4-FFF2-40B4-BE49-F238E27FC236}">
                      <a16:creationId xmlns:a16="http://schemas.microsoft.com/office/drawing/2014/main" id="{5B89C41D-65E5-9AC7-B005-44F8BEAA0478}"/>
                    </a:ext>
                  </a:extLst>
                </p14:cNvPr>
                <p14:cNvContentPartPr/>
                <p14:nvPr/>
              </p14:nvContentPartPr>
              <p14:xfrm>
                <a:off x="10720958" y="2996494"/>
                <a:ext cx="101880" cy="102960"/>
              </p14:xfrm>
            </p:contentPart>
          </mc:Choice>
          <mc:Fallback xmlns="">
            <p:pic>
              <p:nvPicPr>
                <p:cNvPr id="49" name="Inkt 48">
                  <a:extLst>
                    <a:ext uri="{FF2B5EF4-FFF2-40B4-BE49-F238E27FC236}">
                      <a16:creationId xmlns:a16="http://schemas.microsoft.com/office/drawing/2014/main" id="{5B89C41D-65E5-9AC7-B005-44F8BEAA0478}"/>
                    </a:ext>
                  </a:extLst>
                </p:cNvPr>
                <p:cNvPicPr/>
                <p:nvPr/>
              </p:nvPicPr>
              <p:blipFill>
                <a:blip r:embed="rId27"/>
                <a:stretch>
                  <a:fillRect/>
                </a:stretch>
              </p:blipFill>
              <p:spPr>
                <a:xfrm>
                  <a:off x="10711958" y="2987854"/>
                  <a:ext cx="119520" cy="120600"/>
                </a:xfrm>
                <a:prstGeom prst="rect">
                  <a:avLst/>
                </a:prstGeom>
              </p:spPr>
            </p:pic>
          </mc:Fallback>
        </mc:AlternateContent>
      </p:grpSp>
      <p:grpSp>
        <p:nvGrpSpPr>
          <p:cNvPr id="73" name="Groep 72">
            <a:extLst>
              <a:ext uri="{FF2B5EF4-FFF2-40B4-BE49-F238E27FC236}">
                <a16:creationId xmlns:a16="http://schemas.microsoft.com/office/drawing/2014/main" id="{9A31B962-C420-C07F-D0EC-056EC482F7EE}"/>
              </a:ext>
            </a:extLst>
          </p:cNvPr>
          <p:cNvGrpSpPr/>
          <p:nvPr/>
        </p:nvGrpSpPr>
        <p:grpSpPr>
          <a:xfrm>
            <a:off x="7882735" y="1910870"/>
            <a:ext cx="147240" cy="191160"/>
            <a:chOff x="7882735" y="1910870"/>
            <a:chExt cx="147240" cy="191160"/>
          </a:xfrm>
        </p:grpSpPr>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70" name="Inkt 69">
                  <a:extLst>
                    <a:ext uri="{FF2B5EF4-FFF2-40B4-BE49-F238E27FC236}">
                      <a16:creationId xmlns:a16="http://schemas.microsoft.com/office/drawing/2014/main" id="{AEB41DFE-2248-ABF7-562D-AEED0D6C2315}"/>
                    </a:ext>
                  </a:extLst>
                </p14:cNvPr>
                <p14:cNvContentPartPr/>
                <p14:nvPr/>
              </p14:nvContentPartPr>
              <p14:xfrm>
                <a:off x="7882735" y="1910870"/>
                <a:ext cx="5760" cy="191160"/>
              </p14:xfrm>
            </p:contentPart>
          </mc:Choice>
          <mc:Fallback xmlns="">
            <p:pic>
              <p:nvPicPr>
                <p:cNvPr id="70" name="Inkt 69">
                  <a:extLst>
                    <a:ext uri="{FF2B5EF4-FFF2-40B4-BE49-F238E27FC236}">
                      <a16:creationId xmlns:a16="http://schemas.microsoft.com/office/drawing/2014/main" id="{AEB41DFE-2248-ABF7-562D-AEED0D6C2315}"/>
                    </a:ext>
                  </a:extLst>
                </p:cNvPr>
                <p:cNvPicPr/>
                <p:nvPr/>
              </p:nvPicPr>
              <p:blipFill>
                <a:blip r:embed="rId29"/>
                <a:stretch>
                  <a:fillRect/>
                </a:stretch>
              </p:blipFill>
              <p:spPr>
                <a:xfrm>
                  <a:off x="7873735" y="1901870"/>
                  <a:ext cx="23400" cy="20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71" name="Inkt 70">
                  <a:extLst>
                    <a:ext uri="{FF2B5EF4-FFF2-40B4-BE49-F238E27FC236}">
                      <a16:creationId xmlns:a16="http://schemas.microsoft.com/office/drawing/2014/main" id="{104EEB61-6972-F469-428B-B99A8151ED1B}"/>
                    </a:ext>
                  </a:extLst>
                </p14:cNvPr>
                <p14:cNvContentPartPr/>
                <p14:nvPr/>
              </p14:nvContentPartPr>
              <p14:xfrm>
                <a:off x="7955815" y="1952270"/>
                <a:ext cx="7560" cy="133200"/>
              </p14:xfrm>
            </p:contentPart>
          </mc:Choice>
          <mc:Fallback xmlns="">
            <p:pic>
              <p:nvPicPr>
                <p:cNvPr id="71" name="Inkt 70">
                  <a:extLst>
                    <a:ext uri="{FF2B5EF4-FFF2-40B4-BE49-F238E27FC236}">
                      <a16:creationId xmlns:a16="http://schemas.microsoft.com/office/drawing/2014/main" id="{104EEB61-6972-F469-428B-B99A8151ED1B}"/>
                    </a:ext>
                  </a:extLst>
                </p:cNvPr>
                <p:cNvPicPr/>
                <p:nvPr/>
              </p:nvPicPr>
              <p:blipFill>
                <a:blip r:embed="rId31"/>
                <a:stretch>
                  <a:fillRect/>
                </a:stretch>
              </p:blipFill>
              <p:spPr>
                <a:xfrm>
                  <a:off x="7947175" y="1943270"/>
                  <a:ext cx="25200" cy="15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72" name="Inkt 71">
                  <a:extLst>
                    <a:ext uri="{FF2B5EF4-FFF2-40B4-BE49-F238E27FC236}">
                      <a16:creationId xmlns:a16="http://schemas.microsoft.com/office/drawing/2014/main" id="{6AF17514-12A7-51B3-8FEA-FD9E9B109E9E}"/>
                    </a:ext>
                  </a:extLst>
                </p14:cNvPr>
                <p14:cNvContentPartPr/>
                <p14:nvPr/>
              </p14:nvContentPartPr>
              <p14:xfrm>
                <a:off x="8023135" y="1957310"/>
                <a:ext cx="6840" cy="106560"/>
              </p14:xfrm>
            </p:contentPart>
          </mc:Choice>
          <mc:Fallback xmlns="">
            <p:pic>
              <p:nvPicPr>
                <p:cNvPr id="72" name="Inkt 71">
                  <a:extLst>
                    <a:ext uri="{FF2B5EF4-FFF2-40B4-BE49-F238E27FC236}">
                      <a16:creationId xmlns:a16="http://schemas.microsoft.com/office/drawing/2014/main" id="{6AF17514-12A7-51B3-8FEA-FD9E9B109E9E}"/>
                    </a:ext>
                  </a:extLst>
                </p:cNvPr>
                <p:cNvPicPr/>
                <p:nvPr/>
              </p:nvPicPr>
              <p:blipFill>
                <a:blip r:embed="rId33"/>
                <a:stretch>
                  <a:fillRect/>
                </a:stretch>
              </p:blipFill>
              <p:spPr>
                <a:xfrm>
                  <a:off x="8014135" y="1948310"/>
                  <a:ext cx="24480" cy="124200"/>
                </a:xfrm>
                <a:prstGeom prst="rect">
                  <a:avLst/>
                </a:prstGeom>
              </p:spPr>
            </p:pic>
          </mc:Fallback>
        </mc:AlternateContent>
      </p:grpSp>
      <p:grpSp>
        <p:nvGrpSpPr>
          <p:cNvPr id="81" name="Groep 80">
            <a:extLst>
              <a:ext uri="{FF2B5EF4-FFF2-40B4-BE49-F238E27FC236}">
                <a16:creationId xmlns:a16="http://schemas.microsoft.com/office/drawing/2014/main" id="{500DDF78-1624-F516-8604-48CEF0546AE5}"/>
              </a:ext>
            </a:extLst>
          </p:cNvPr>
          <p:cNvGrpSpPr/>
          <p:nvPr/>
        </p:nvGrpSpPr>
        <p:grpSpPr>
          <a:xfrm>
            <a:off x="5275446" y="1923394"/>
            <a:ext cx="132480" cy="169920"/>
            <a:chOff x="5275446" y="1923394"/>
            <a:chExt cx="132480" cy="169920"/>
          </a:xfrm>
        </p:grpSpPr>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78" name="Inkt 77">
                  <a:extLst>
                    <a:ext uri="{FF2B5EF4-FFF2-40B4-BE49-F238E27FC236}">
                      <a16:creationId xmlns:a16="http://schemas.microsoft.com/office/drawing/2014/main" id="{DEF909CB-328A-1825-1783-984AA0816D0A}"/>
                    </a:ext>
                  </a:extLst>
                </p14:cNvPr>
                <p14:cNvContentPartPr/>
                <p14:nvPr/>
              </p14:nvContentPartPr>
              <p14:xfrm>
                <a:off x="5405406" y="1923394"/>
                <a:ext cx="2520" cy="169920"/>
              </p14:xfrm>
            </p:contentPart>
          </mc:Choice>
          <mc:Fallback xmlns="">
            <p:pic>
              <p:nvPicPr>
                <p:cNvPr id="78" name="Inkt 77">
                  <a:extLst>
                    <a:ext uri="{FF2B5EF4-FFF2-40B4-BE49-F238E27FC236}">
                      <a16:creationId xmlns:a16="http://schemas.microsoft.com/office/drawing/2014/main" id="{DEF909CB-328A-1825-1783-984AA0816D0A}"/>
                    </a:ext>
                  </a:extLst>
                </p:cNvPr>
                <p:cNvPicPr/>
                <p:nvPr/>
              </p:nvPicPr>
              <p:blipFill>
                <a:blip r:embed="rId35"/>
                <a:stretch>
                  <a:fillRect/>
                </a:stretch>
              </p:blipFill>
              <p:spPr>
                <a:xfrm>
                  <a:off x="5396766" y="1914394"/>
                  <a:ext cx="20160" cy="187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79" name="Inkt 78">
                  <a:extLst>
                    <a:ext uri="{FF2B5EF4-FFF2-40B4-BE49-F238E27FC236}">
                      <a16:creationId xmlns:a16="http://schemas.microsoft.com/office/drawing/2014/main" id="{9BE2FF5B-D40D-CA7D-4073-A0E71BB1B53A}"/>
                    </a:ext>
                  </a:extLst>
                </p14:cNvPr>
                <p14:cNvContentPartPr/>
                <p14:nvPr/>
              </p14:nvContentPartPr>
              <p14:xfrm>
                <a:off x="5340246" y="1943914"/>
                <a:ext cx="6120" cy="104400"/>
              </p14:xfrm>
            </p:contentPart>
          </mc:Choice>
          <mc:Fallback xmlns="">
            <p:pic>
              <p:nvPicPr>
                <p:cNvPr id="79" name="Inkt 78">
                  <a:extLst>
                    <a:ext uri="{FF2B5EF4-FFF2-40B4-BE49-F238E27FC236}">
                      <a16:creationId xmlns:a16="http://schemas.microsoft.com/office/drawing/2014/main" id="{9BE2FF5B-D40D-CA7D-4073-A0E71BB1B53A}"/>
                    </a:ext>
                  </a:extLst>
                </p:cNvPr>
                <p:cNvPicPr/>
                <p:nvPr/>
              </p:nvPicPr>
              <p:blipFill>
                <a:blip r:embed="rId37"/>
                <a:stretch>
                  <a:fillRect/>
                </a:stretch>
              </p:blipFill>
              <p:spPr>
                <a:xfrm>
                  <a:off x="5331246" y="1935274"/>
                  <a:ext cx="23760" cy="122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80" name="Inkt 79">
                  <a:extLst>
                    <a:ext uri="{FF2B5EF4-FFF2-40B4-BE49-F238E27FC236}">
                      <a16:creationId xmlns:a16="http://schemas.microsoft.com/office/drawing/2014/main" id="{4C15C382-671E-CA31-220B-ADE61792E966}"/>
                    </a:ext>
                  </a:extLst>
                </p14:cNvPr>
                <p14:cNvContentPartPr/>
                <p14:nvPr/>
              </p14:nvContentPartPr>
              <p14:xfrm>
                <a:off x="5275446" y="1968394"/>
                <a:ext cx="6480" cy="68040"/>
              </p14:xfrm>
            </p:contentPart>
          </mc:Choice>
          <mc:Fallback xmlns="">
            <p:pic>
              <p:nvPicPr>
                <p:cNvPr id="80" name="Inkt 79">
                  <a:extLst>
                    <a:ext uri="{FF2B5EF4-FFF2-40B4-BE49-F238E27FC236}">
                      <a16:creationId xmlns:a16="http://schemas.microsoft.com/office/drawing/2014/main" id="{4C15C382-671E-CA31-220B-ADE61792E966}"/>
                    </a:ext>
                  </a:extLst>
                </p:cNvPr>
                <p:cNvPicPr/>
                <p:nvPr/>
              </p:nvPicPr>
              <p:blipFill>
                <a:blip r:embed="rId39"/>
                <a:stretch>
                  <a:fillRect/>
                </a:stretch>
              </p:blipFill>
              <p:spPr>
                <a:xfrm>
                  <a:off x="5266806" y="1959394"/>
                  <a:ext cx="24120" cy="856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82" name="Inkt 81">
                <a:extLst>
                  <a:ext uri="{FF2B5EF4-FFF2-40B4-BE49-F238E27FC236}">
                    <a16:creationId xmlns:a16="http://schemas.microsoft.com/office/drawing/2014/main" id="{A5E93D8B-6E7E-D5D4-FF1A-5D78E2031217}"/>
                  </a:ext>
                </a:extLst>
              </p14:cNvPr>
              <p14:cNvContentPartPr/>
              <p14:nvPr/>
            </p14:nvContentPartPr>
            <p14:xfrm>
              <a:off x="5466243" y="2509370"/>
              <a:ext cx="38520" cy="37080"/>
            </p14:xfrm>
          </p:contentPart>
        </mc:Choice>
        <mc:Fallback xmlns="">
          <p:pic>
            <p:nvPicPr>
              <p:cNvPr id="82" name="Inkt 81">
                <a:extLst>
                  <a:ext uri="{FF2B5EF4-FFF2-40B4-BE49-F238E27FC236}">
                    <a16:creationId xmlns:a16="http://schemas.microsoft.com/office/drawing/2014/main" id="{A5E93D8B-6E7E-D5D4-FF1A-5D78E2031217}"/>
                  </a:ext>
                </a:extLst>
              </p:cNvPr>
              <p:cNvPicPr/>
              <p:nvPr/>
            </p:nvPicPr>
            <p:blipFill>
              <a:blip r:embed="rId41"/>
              <a:stretch>
                <a:fillRect/>
              </a:stretch>
            </p:blipFill>
            <p:spPr>
              <a:xfrm>
                <a:off x="5457603" y="2500730"/>
                <a:ext cx="5616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83" name="Inkt 82">
                <a:extLst>
                  <a:ext uri="{FF2B5EF4-FFF2-40B4-BE49-F238E27FC236}">
                    <a16:creationId xmlns:a16="http://schemas.microsoft.com/office/drawing/2014/main" id="{70096D93-3721-DFA6-BFA1-5D63BCBD7379}"/>
                  </a:ext>
                </a:extLst>
              </p14:cNvPr>
              <p14:cNvContentPartPr/>
              <p14:nvPr/>
            </p14:nvContentPartPr>
            <p14:xfrm>
              <a:off x="5472723" y="3148010"/>
              <a:ext cx="36000" cy="34560"/>
            </p14:xfrm>
          </p:contentPart>
        </mc:Choice>
        <mc:Fallback xmlns="">
          <p:pic>
            <p:nvPicPr>
              <p:cNvPr id="83" name="Inkt 82">
                <a:extLst>
                  <a:ext uri="{FF2B5EF4-FFF2-40B4-BE49-F238E27FC236}">
                    <a16:creationId xmlns:a16="http://schemas.microsoft.com/office/drawing/2014/main" id="{70096D93-3721-DFA6-BFA1-5D63BCBD7379}"/>
                  </a:ext>
                </a:extLst>
              </p:cNvPr>
              <p:cNvPicPr/>
              <p:nvPr/>
            </p:nvPicPr>
            <p:blipFill>
              <a:blip r:embed="rId43"/>
              <a:stretch>
                <a:fillRect/>
              </a:stretch>
            </p:blipFill>
            <p:spPr>
              <a:xfrm>
                <a:off x="5464083" y="3139010"/>
                <a:ext cx="5364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84" name="Inkt 83">
                <a:extLst>
                  <a:ext uri="{FF2B5EF4-FFF2-40B4-BE49-F238E27FC236}">
                    <a16:creationId xmlns:a16="http://schemas.microsoft.com/office/drawing/2014/main" id="{1C4D535B-6405-180B-29C2-55A043BF1006}"/>
                  </a:ext>
                </a:extLst>
              </p14:cNvPr>
              <p14:cNvContentPartPr/>
              <p14:nvPr/>
            </p14:nvContentPartPr>
            <p14:xfrm>
              <a:off x="5463723" y="3988250"/>
              <a:ext cx="46440" cy="43200"/>
            </p14:xfrm>
          </p:contentPart>
        </mc:Choice>
        <mc:Fallback xmlns="">
          <p:pic>
            <p:nvPicPr>
              <p:cNvPr id="84" name="Inkt 83">
                <a:extLst>
                  <a:ext uri="{FF2B5EF4-FFF2-40B4-BE49-F238E27FC236}">
                    <a16:creationId xmlns:a16="http://schemas.microsoft.com/office/drawing/2014/main" id="{1C4D535B-6405-180B-29C2-55A043BF1006}"/>
                  </a:ext>
                </a:extLst>
              </p:cNvPr>
              <p:cNvPicPr/>
              <p:nvPr/>
            </p:nvPicPr>
            <p:blipFill>
              <a:blip r:embed="rId45"/>
              <a:stretch>
                <a:fillRect/>
              </a:stretch>
            </p:blipFill>
            <p:spPr>
              <a:xfrm>
                <a:off x="5454723" y="3979250"/>
                <a:ext cx="64080" cy="60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85" name="Inkt 84">
                <a:extLst>
                  <a:ext uri="{FF2B5EF4-FFF2-40B4-BE49-F238E27FC236}">
                    <a16:creationId xmlns:a16="http://schemas.microsoft.com/office/drawing/2014/main" id="{FB421EF9-1412-7406-F4E7-8E5F2E97F670}"/>
                  </a:ext>
                </a:extLst>
              </p14:cNvPr>
              <p14:cNvContentPartPr/>
              <p14:nvPr/>
            </p14:nvContentPartPr>
            <p14:xfrm>
              <a:off x="5468043" y="4626290"/>
              <a:ext cx="32040" cy="39600"/>
            </p14:xfrm>
          </p:contentPart>
        </mc:Choice>
        <mc:Fallback xmlns="">
          <p:pic>
            <p:nvPicPr>
              <p:cNvPr id="85" name="Inkt 84">
                <a:extLst>
                  <a:ext uri="{FF2B5EF4-FFF2-40B4-BE49-F238E27FC236}">
                    <a16:creationId xmlns:a16="http://schemas.microsoft.com/office/drawing/2014/main" id="{FB421EF9-1412-7406-F4E7-8E5F2E97F670}"/>
                  </a:ext>
                </a:extLst>
              </p:cNvPr>
              <p:cNvPicPr/>
              <p:nvPr/>
            </p:nvPicPr>
            <p:blipFill>
              <a:blip r:embed="rId47"/>
              <a:stretch>
                <a:fillRect/>
              </a:stretch>
            </p:blipFill>
            <p:spPr>
              <a:xfrm>
                <a:off x="5459043" y="4617290"/>
                <a:ext cx="49680" cy="57240"/>
              </a:xfrm>
              <a:prstGeom prst="rect">
                <a:avLst/>
              </a:prstGeom>
            </p:spPr>
          </p:pic>
        </mc:Fallback>
      </mc:AlternateContent>
      <p:grpSp>
        <p:nvGrpSpPr>
          <p:cNvPr id="106" name="Groep 105">
            <a:extLst>
              <a:ext uri="{FF2B5EF4-FFF2-40B4-BE49-F238E27FC236}">
                <a16:creationId xmlns:a16="http://schemas.microsoft.com/office/drawing/2014/main" id="{D05276BB-7D8C-8CCB-DC13-27D9B3508B50}"/>
              </a:ext>
            </a:extLst>
          </p:cNvPr>
          <p:cNvGrpSpPr/>
          <p:nvPr/>
        </p:nvGrpSpPr>
        <p:grpSpPr>
          <a:xfrm>
            <a:off x="4581806" y="3465978"/>
            <a:ext cx="870480" cy="542880"/>
            <a:chOff x="4581806" y="3465978"/>
            <a:chExt cx="870480" cy="542880"/>
          </a:xfrm>
        </p:grpSpPr>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101" name="Inkt 100">
                  <a:extLst>
                    <a:ext uri="{FF2B5EF4-FFF2-40B4-BE49-F238E27FC236}">
                      <a16:creationId xmlns:a16="http://schemas.microsoft.com/office/drawing/2014/main" id="{91F82E4B-0944-F24B-D630-3720C9372497}"/>
                    </a:ext>
                  </a:extLst>
                </p14:cNvPr>
                <p14:cNvContentPartPr/>
                <p14:nvPr/>
              </p14:nvContentPartPr>
              <p14:xfrm>
                <a:off x="4586486" y="3467778"/>
                <a:ext cx="744480" cy="203040"/>
              </p14:xfrm>
            </p:contentPart>
          </mc:Choice>
          <mc:Fallback xmlns="">
            <p:pic>
              <p:nvPicPr>
                <p:cNvPr id="101" name="Inkt 100">
                  <a:extLst>
                    <a:ext uri="{FF2B5EF4-FFF2-40B4-BE49-F238E27FC236}">
                      <a16:creationId xmlns:a16="http://schemas.microsoft.com/office/drawing/2014/main" id="{91F82E4B-0944-F24B-D630-3720C9372497}"/>
                    </a:ext>
                  </a:extLst>
                </p:cNvPr>
                <p:cNvPicPr/>
                <p:nvPr/>
              </p:nvPicPr>
              <p:blipFill>
                <a:blip r:embed="rId49"/>
                <a:stretch>
                  <a:fillRect/>
                </a:stretch>
              </p:blipFill>
              <p:spPr>
                <a:xfrm>
                  <a:off x="4550846" y="3432138"/>
                  <a:ext cx="816120" cy="27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102" name="Inkt 101">
                  <a:extLst>
                    <a:ext uri="{FF2B5EF4-FFF2-40B4-BE49-F238E27FC236}">
                      <a16:creationId xmlns:a16="http://schemas.microsoft.com/office/drawing/2014/main" id="{556AE0BF-FE27-CA5A-0B64-1629D4483602}"/>
                    </a:ext>
                  </a:extLst>
                </p14:cNvPr>
                <p14:cNvContentPartPr/>
                <p14:nvPr/>
              </p14:nvContentPartPr>
              <p14:xfrm>
                <a:off x="4581806" y="3744978"/>
                <a:ext cx="661320" cy="263880"/>
              </p14:xfrm>
            </p:contentPart>
          </mc:Choice>
          <mc:Fallback xmlns="">
            <p:pic>
              <p:nvPicPr>
                <p:cNvPr id="102" name="Inkt 101">
                  <a:extLst>
                    <a:ext uri="{FF2B5EF4-FFF2-40B4-BE49-F238E27FC236}">
                      <a16:creationId xmlns:a16="http://schemas.microsoft.com/office/drawing/2014/main" id="{556AE0BF-FE27-CA5A-0B64-1629D4483602}"/>
                    </a:ext>
                  </a:extLst>
                </p:cNvPr>
                <p:cNvPicPr/>
                <p:nvPr/>
              </p:nvPicPr>
              <p:blipFill>
                <a:blip r:embed="rId51"/>
                <a:stretch>
                  <a:fillRect/>
                </a:stretch>
              </p:blipFill>
              <p:spPr>
                <a:xfrm>
                  <a:off x="4546166" y="3708978"/>
                  <a:ext cx="732960" cy="33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104" name="Inkt 103">
                  <a:extLst>
                    <a:ext uri="{FF2B5EF4-FFF2-40B4-BE49-F238E27FC236}">
                      <a16:creationId xmlns:a16="http://schemas.microsoft.com/office/drawing/2014/main" id="{58483EFF-35EE-587D-964A-92BE2301FB15}"/>
                    </a:ext>
                  </a:extLst>
                </p14:cNvPr>
                <p14:cNvContentPartPr/>
                <p14:nvPr/>
              </p14:nvContentPartPr>
              <p14:xfrm>
                <a:off x="5076086" y="3465978"/>
                <a:ext cx="370080" cy="211680"/>
              </p14:xfrm>
            </p:contentPart>
          </mc:Choice>
          <mc:Fallback xmlns="">
            <p:pic>
              <p:nvPicPr>
                <p:cNvPr id="104" name="Inkt 103">
                  <a:extLst>
                    <a:ext uri="{FF2B5EF4-FFF2-40B4-BE49-F238E27FC236}">
                      <a16:creationId xmlns:a16="http://schemas.microsoft.com/office/drawing/2014/main" id="{58483EFF-35EE-587D-964A-92BE2301FB15}"/>
                    </a:ext>
                  </a:extLst>
                </p:cNvPr>
                <p:cNvPicPr/>
                <p:nvPr/>
              </p:nvPicPr>
              <p:blipFill>
                <a:blip r:embed="rId53"/>
                <a:stretch>
                  <a:fillRect/>
                </a:stretch>
              </p:blipFill>
              <p:spPr>
                <a:xfrm>
                  <a:off x="5040086" y="3430338"/>
                  <a:ext cx="441720" cy="283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105" name="Inkt 104">
                  <a:extLst>
                    <a:ext uri="{FF2B5EF4-FFF2-40B4-BE49-F238E27FC236}">
                      <a16:creationId xmlns:a16="http://schemas.microsoft.com/office/drawing/2014/main" id="{090A9868-B5E5-135F-3121-E74BE7C67AC2}"/>
                    </a:ext>
                  </a:extLst>
                </p14:cNvPr>
                <p14:cNvContentPartPr/>
                <p14:nvPr/>
              </p14:nvContentPartPr>
              <p14:xfrm>
                <a:off x="5090846" y="3699258"/>
                <a:ext cx="361440" cy="188640"/>
              </p14:xfrm>
            </p:contentPart>
          </mc:Choice>
          <mc:Fallback xmlns="">
            <p:pic>
              <p:nvPicPr>
                <p:cNvPr id="105" name="Inkt 104">
                  <a:extLst>
                    <a:ext uri="{FF2B5EF4-FFF2-40B4-BE49-F238E27FC236}">
                      <a16:creationId xmlns:a16="http://schemas.microsoft.com/office/drawing/2014/main" id="{090A9868-B5E5-135F-3121-E74BE7C67AC2}"/>
                    </a:ext>
                  </a:extLst>
                </p:cNvPr>
                <p:cNvPicPr/>
                <p:nvPr/>
              </p:nvPicPr>
              <p:blipFill>
                <a:blip r:embed="rId55"/>
                <a:stretch>
                  <a:fillRect/>
                </a:stretch>
              </p:blipFill>
              <p:spPr>
                <a:xfrm>
                  <a:off x="5055206" y="3663618"/>
                  <a:ext cx="433080" cy="260280"/>
                </a:xfrm>
                <a:prstGeom prst="rect">
                  <a:avLst/>
                </a:prstGeom>
              </p:spPr>
            </p:pic>
          </mc:Fallback>
        </mc:AlternateContent>
      </p:grpSp>
      <p:sp>
        <p:nvSpPr>
          <p:cNvPr id="123" name="Tekstvak 122">
            <a:extLst>
              <a:ext uri="{FF2B5EF4-FFF2-40B4-BE49-F238E27FC236}">
                <a16:creationId xmlns:a16="http://schemas.microsoft.com/office/drawing/2014/main" id="{0A3ED6B5-D3C6-6989-2D75-4BE1592429AC}"/>
              </a:ext>
            </a:extLst>
          </p:cNvPr>
          <p:cNvSpPr txBox="1"/>
          <p:nvPr/>
        </p:nvSpPr>
        <p:spPr>
          <a:xfrm>
            <a:off x="193040" y="5751175"/>
            <a:ext cx="2848480" cy="1015663"/>
          </a:xfrm>
          <a:prstGeom prst="rect">
            <a:avLst/>
          </a:prstGeom>
          <a:noFill/>
        </p:spPr>
        <p:txBody>
          <a:bodyPr wrap="square">
            <a:spAutoFit/>
          </a:bodyPr>
          <a:lstStyle/>
          <a:p>
            <a:r>
              <a:rPr lang="nl-NL" sz="1200" u="sng" dirty="0"/>
              <a:t>BC 3.1.1</a:t>
            </a:r>
            <a:r>
              <a:rPr lang="nl-NL" sz="1200" dirty="0"/>
              <a:t> </a:t>
            </a:r>
            <a:r>
              <a:rPr lang="nl-NL" sz="1200" i="1" dirty="0"/>
              <a:t>Je formuleert heldere en duidelijke ontwerp- en onderzoeksvragen die je tijdens het doorlopen van een ontwerpproces beantwoordt. [Onderzoeken]</a:t>
            </a:r>
            <a:endParaRPr lang="nl-NL" sz="1200" dirty="0"/>
          </a:p>
        </p:txBody>
      </p:sp>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126" name="Inkt 125">
                <a:extLst>
                  <a:ext uri="{FF2B5EF4-FFF2-40B4-BE49-F238E27FC236}">
                    <a16:creationId xmlns:a16="http://schemas.microsoft.com/office/drawing/2014/main" id="{75963776-ECA0-E5BA-B7E6-1F8778C98AF5}"/>
                  </a:ext>
                </a:extLst>
              </p14:cNvPr>
              <p14:cNvContentPartPr/>
              <p14:nvPr/>
            </p14:nvContentPartPr>
            <p14:xfrm>
              <a:off x="92480" y="5849320"/>
              <a:ext cx="107280" cy="897480"/>
            </p14:xfrm>
          </p:contentPart>
        </mc:Choice>
        <mc:Fallback xmlns="">
          <p:pic>
            <p:nvPicPr>
              <p:cNvPr id="126" name="Inkt 125">
                <a:extLst>
                  <a:ext uri="{FF2B5EF4-FFF2-40B4-BE49-F238E27FC236}">
                    <a16:creationId xmlns:a16="http://schemas.microsoft.com/office/drawing/2014/main" id="{75963776-ECA0-E5BA-B7E6-1F8778C98AF5}"/>
                  </a:ext>
                </a:extLst>
              </p:cNvPr>
              <p:cNvPicPr/>
              <p:nvPr/>
            </p:nvPicPr>
            <p:blipFill>
              <a:blip r:embed="rId57"/>
              <a:stretch>
                <a:fillRect/>
              </a:stretch>
            </p:blipFill>
            <p:spPr>
              <a:xfrm>
                <a:off x="74840" y="5831320"/>
                <a:ext cx="142920" cy="93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127" name="Inkt 126">
                <a:extLst>
                  <a:ext uri="{FF2B5EF4-FFF2-40B4-BE49-F238E27FC236}">
                    <a16:creationId xmlns:a16="http://schemas.microsoft.com/office/drawing/2014/main" id="{FD3089AE-3165-06FF-F871-024E47D9476C}"/>
                  </a:ext>
                </a:extLst>
              </p14:cNvPr>
              <p14:cNvContentPartPr/>
              <p14:nvPr/>
            </p14:nvContentPartPr>
            <p14:xfrm>
              <a:off x="157280" y="5851480"/>
              <a:ext cx="41040" cy="12240"/>
            </p14:xfrm>
          </p:contentPart>
        </mc:Choice>
        <mc:Fallback xmlns="">
          <p:pic>
            <p:nvPicPr>
              <p:cNvPr id="127" name="Inkt 126">
                <a:extLst>
                  <a:ext uri="{FF2B5EF4-FFF2-40B4-BE49-F238E27FC236}">
                    <a16:creationId xmlns:a16="http://schemas.microsoft.com/office/drawing/2014/main" id="{FD3089AE-3165-06FF-F871-024E47D9476C}"/>
                  </a:ext>
                </a:extLst>
              </p:cNvPr>
              <p:cNvPicPr/>
              <p:nvPr/>
            </p:nvPicPr>
            <p:blipFill>
              <a:blip r:embed="rId59"/>
              <a:stretch>
                <a:fillRect/>
              </a:stretch>
            </p:blipFill>
            <p:spPr>
              <a:xfrm>
                <a:off x="139280" y="5833840"/>
                <a:ext cx="7668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128" name="Inkt 127">
                <a:extLst>
                  <a:ext uri="{FF2B5EF4-FFF2-40B4-BE49-F238E27FC236}">
                    <a16:creationId xmlns:a16="http://schemas.microsoft.com/office/drawing/2014/main" id="{DC18F34B-AAC5-69E6-F207-A9B2046EE4B6}"/>
                  </a:ext>
                </a:extLst>
              </p14:cNvPr>
              <p14:cNvContentPartPr/>
              <p14:nvPr/>
            </p14:nvContentPartPr>
            <p14:xfrm>
              <a:off x="105800" y="6736720"/>
              <a:ext cx="30960" cy="22320"/>
            </p14:xfrm>
          </p:contentPart>
        </mc:Choice>
        <mc:Fallback xmlns="">
          <p:pic>
            <p:nvPicPr>
              <p:cNvPr id="128" name="Inkt 127">
                <a:extLst>
                  <a:ext uri="{FF2B5EF4-FFF2-40B4-BE49-F238E27FC236}">
                    <a16:creationId xmlns:a16="http://schemas.microsoft.com/office/drawing/2014/main" id="{DC18F34B-AAC5-69E6-F207-A9B2046EE4B6}"/>
                  </a:ext>
                </a:extLst>
              </p:cNvPr>
              <p:cNvPicPr/>
              <p:nvPr/>
            </p:nvPicPr>
            <p:blipFill>
              <a:blip r:embed="rId61"/>
              <a:stretch>
                <a:fillRect/>
              </a:stretch>
            </p:blipFill>
            <p:spPr>
              <a:xfrm>
                <a:off x="88160" y="6719080"/>
                <a:ext cx="66600" cy="579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62">
            <p14:nvContentPartPr>
              <p14:cNvPr id="6" name="Inkt 5">
                <a:extLst>
                  <a:ext uri="{FF2B5EF4-FFF2-40B4-BE49-F238E27FC236}">
                    <a16:creationId xmlns:a16="http://schemas.microsoft.com/office/drawing/2014/main" id="{108F32E4-8720-67F5-77C4-70CBE6B1E2E3}"/>
                  </a:ext>
                </a:extLst>
              </p14:cNvPr>
              <p14:cNvContentPartPr/>
              <p14:nvPr/>
            </p14:nvContentPartPr>
            <p14:xfrm>
              <a:off x="2805967" y="5886285"/>
              <a:ext cx="1440" cy="12600"/>
            </p14:xfrm>
          </p:contentPart>
        </mc:Choice>
        <mc:Fallback>
          <p:pic>
            <p:nvPicPr>
              <p:cNvPr id="6" name="Inkt 5">
                <a:extLst>
                  <a:ext uri="{FF2B5EF4-FFF2-40B4-BE49-F238E27FC236}">
                    <a16:creationId xmlns:a16="http://schemas.microsoft.com/office/drawing/2014/main" id="{108F32E4-8720-67F5-77C4-70CBE6B1E2E3}"/>
                  </a:ext>
                </a:extLst>
              </p:cNvPr>
              <p:cNvPicPr/>
              <p:nvPr/>
            </p:nvPicPr>
            <p:blipFill>
              <a:blip r:embed="rId63"/>
              <a:stretch>
                <a:fillRect/>
              </a:stretch>
            </p:blipFill>
            <p:spPr>
              <a:xfrm>
                <a:off x="2787967" y="5868285"/>
                <a:ext cx="37080" cy="48240"/>
              </a:xfrm>
              <a:prstGeom prst="rect">
                <a:avLst/>
              </a:prstGeom>
            </p:spPr>
          </p:pic>
        </mc:Fallback>
      </mc:AlternateContent>
    </p:spTree>
    <p:extLst>
      <p:ext uri="{BB962C8B-B14F-4D97-AF65-F5344CB8AC3E}">
        <p14:creationId xmlns:p14="http://schemas.microsoft.com/office/powerpoint/2010/main" val="387316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4AF1D-3043-B6A6-2CF5-6C4989FC6A27}"/>
              </a:ext>
            </a:extLst>
          </p:cNvPr>
          <p:cNvSpPr>
            <a:spLocks noGrp="1"/>
          </p:cNvSpPr>
          <p:nvPr>
            <p:ph type="title"/>
          </p:nvPr>
        </p:nvSpPr>
        <p:spPr/>
        <p:txBody>
          <a:bodyPr/>
          <a:lstStyle/>
          <a:p>
            <a:r>
              <a:rPr lang="nl-NL" dirty="0"/>
              <a:t>Onderzoeksvragen</a:t>
            </a:r>
          </a:p>
        </p:txBody>
      </p:sp>
      <p:sp>
        <p:nvSpPr>
          <p:cNvPr id="3" name="Tijdelijke aanduiding voor inhoud 2">
            <a:extLst>
              <a:ext uri="{FF2B5EF4-FFF2-40B4-BE49-F238E27FC236}">
                <a16:creationId xmlns:a16="http://schemas.microsoft.com/office/drawing/2014/main" id="{1474FDC6-94D0-BF3E-3859-62734B1C1194}"/>
              </a:ext>
            </a:extLst>
          </p:cNvPr>
          <p:cNvSpPr>
            <a:spLocks noGrp="1"/>
          </p:cNvSpPr>
          <p:nvPr>
            <p:ph idx="1"/>
          </p:nvPr>
        </p:nvSpPr>
        <p:spPr>
          <a:xfrm>
            <a:off x="454152" y="1690687"/>
            <a:ext cx="3249168" cy="4351338"/>
          </a:xfrm>
        </p:spPr>
        <p:style>
          <a:lnRef idx="1">
            <a:schemeClr val="accent6"/>
          </a:lnRef>
          <a:fillRef idx="2">
            <a:schemeClr val="accent6"/>
          </a:fillRef>
          <a:effectRef idx="1">
            <a:schemeClr val="accent6"/>
          </a:effectRef>
          <a:fontRef idx="minor">
            <a:schemeClr val="dk1"/>
          </a:fontRef>
        </p:style>
        <p:txBody>
          <a:bodyPr>
            <a:normAutofit/>
          </a:bodyPr>
          <a:lstStyle/>
          <a:p>
            <a:pPr>
              <a:lnSpc>
                <a:spcPct val="115000"/>
              </a:lnSpc>
              <a:spcAft>
                <a:spcPts val="800"/>
              </a:spcAft>
              <a:buNone/>
            </a:pPr>
            <a:r>
              <a:rPr lang="nl-NL" sz="16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Doelgroep</a:t>
            </a:r>
            <a:endParaRPr lang="nl-NL" sz="1600"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stopt ouderen om de aangereikte interactieve middelen te gebruiken?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mist er voor ouderen in de oplossingen die al op de markt zijn?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bereik je ouderen om een interactief hulpmiddel te gebruiken?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verschilt het winkelcomfort van ouderen vergeleken met andere doelgroepen?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ervaren ouderen als gemak en comfort tijdens het winkelen?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hebben ouderen nodig om hun handelingen zelfstandig uit te kunnen voeren?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endParaRPr lang="nl-NL" sz="1100" dirty="0"/>
          </a:p>
        </p:txBody>
      </p:sp>
      <p:sp>
        <p:nvSpPr>
          <p:cNvPr id="4" name="Tijdelijke aanduiding voor inhoud 2">
            <a:extLst>
              <a:ext uri="{FF2B5EF4-FFF2-40B4-BE49-F238E27FC236}">
                <a16:creationId xmlns:a16="http://schemas.microsoft.com/office/drawing/2014/main" id="{BB1DEB85-66E4-A524-2679-1BB9A8994BBB}"/>
              </a:ext>
            </a:extLst>
          </p:cNvPr>
          <p:cNvSpPr txBox="1">
            <a:spLocks/>
          </p:cNvSpPr>
          <p:nvPr/>
        </p:nvSpPr>
        <p:spPr>
          <a:xfrm>
            <a:off x="3875532" y="1690687"/>
            <a:ext cx="3249168" cy="253736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5000"/>
              </a:lnSpc>
              <a:spcAft>
                <a:spcPts val="800"/>
              </a:spcAft>
              <a:buNone/>
            </a:pPr>
            <a:r>
              <a:rPr lang="nl-NL" sz="18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Ouderdomsklachten</a:t>
            </a:r>
            <a:endParaRPr lang="nl-NL" sz="1800"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Waar lopen ze tegen aan? Wat zijn de knelpunten?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ouderdomsklachten weerhouden ouderen het meest van het gebruiken van de aangereikte middelen?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handelingen roepen de ouderdomsklachten het meest op bij het inleveren?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endParaRPr lang="nl-NL" sz="1100" dirty="0"/>
          </a:p>
        </p:txBody>
      </p:sp>
      <p:sp>
        <p:nvSpPr>
          <p:cNvPr id="5" name="Tekstvak 4">
            <a:extLst>
              <a:ext uri="{FF2B5EF4-FFF2-40B4-BE49-F238E27FC236}">
                <a16:creationId xmlns:a16="http://schemas.microsoft.com/office/drawing/2014/main" id="{06ADADAA-0B9D-E11C-C197-9E0B2893DA0B}"/>
              </a:ext>
            </a:extLst>
          </p:cNvPr>
          <p:cNvSpPr txBox="1"/>
          <p:nvPr/>
        </p:nvSpPr>
        <p:spPr>
          <a:xfrm>
            <a:off x="3875532" y="4412685"/>
            <a:ext cx="3249168" cy="19887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15000"/>
              </a:lnSpc>
              <a:spcAft>
                <a:spcPts val="800"/>
              </a:spcAft>
              <a:buNone/>
            </a:pPr>
            <a:r>
              <a:rPr lang="nl-NL"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Recyclen</a:t>
            </a:r>
            <a:r>
              <a:rPr lang="nl-NL"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 kiezen ervoor deze niet te gebruiken, omdat ons doel hier niet genoeg om vraagt)</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In hoeverre zijn ouderen betrokken met het milieu?</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we recyclen aantrekkelijker maken voor ouderen?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endParaRPr lang="nl-NL" sz="1100" dirty="0"/>
          </a:p>
        </p:txBody>
      </p:sp>
      <p:sp>
        <p:nvSpPr>
          <p:cNvPr id="6" name="Tekstvak 5">
            <a:extLst>
              <a:ext uri="{FF2B5EF4-FFF2-40B4-BE49-F238E27FC236}">
                <a16:creationId xmlns:a16="http://schemas.microsoft.com/office/drawing/2014/main" id="{D82B2A56-8B87-7E19-D87F-0620D23CB8A5}"/>
              </a:ext>
            </a:extLst>
          </p:cNvPr>
          <p:cNvSpPr txBox="1"/>
          <p:nvPr/>
        </p:nvSpPr>
        <p:spPr>
          <a:xfrm>
            <a:off x="7296912" y="1690687"/>
            <a:ext cx="4056888" cy="253736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15000"/>
              </a:lnSpc>
              <a:spcAft>
                <a:spcPts val="800"/>
              </a:spcAft>
              <a:buNone/>
            </a:pPr>
            <a:r>
              <a:rPr lang="nl-NL"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Interactieve hulpmiddel</a:t>
            </a:r>
            <a:endParaRPr lang="nl-NL" b="1"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oplossingen bestaan er al?</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742950" lvl="1" indent="-285750">
              <a:lnSpc>
                <a:spcPct val="115000"/>
              </a:lnSpc>
              <a:buFont typeface="Courier New" panose="02070309020205020404" pitchFamily="49" charset="0"/>
              <a:buChar char="o"/>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mist daaraan voor ouderen met versterkte ouderdomsklachten?</a:t>
            </a:r>
            <a:endParaRPr lang="nl-NL"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vorm van interactief hulpmiddel hebben bij ouderen de voorkeur?</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we ouderen die digibeet zijn helpen het hulpmiddel te begrijpen?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1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interactieve digitale producten bestaan er al voor ouderen? En wat zijn hun kenmerken?</a:t>
            </a:r>
            <a:endParaRPr lang="nl-NL" sz="1100" kern="100" dirty="0">
              <a:effectLst/>
              <a:latin typeface="Aptos" panose="020B0004020202020204" pitchFamily="34" charset="0"/>
              <a:ea typeface="Aptos" panose="020B0004020202020204" pitchFamily="34" charset="0"/>
              <a:cs typeface="Arial" panose="020B0604020202020204" pitchFamily="34" charset="0"/>
            </a:endParaRPr>
          </a:p>
          <a:p>
            <a:endParaRPr lang="nl-NL" sz="1100" dirty="0"/>
          </a:p>
        </p:txBody>
      </p:sp>
      <p:sp>
        <p:nvSpPr>
          <p:cNvPr id="8" name="Tekstvak 7">
            <a:extLst>
              <a:ext uri="{FF2B5EF4-FFF2-40B4-BE49-F238E27FC236}">
                <a16:creationId xmlns:a16="http://schemas.microsoft.com/office/drawing/2014/main" id="{0761AC30-A42B-DD2A-290A-E1B2C790761A}"/>
              </a:ext>
            </a:extLst>
          </p:cNvPr>
          <p:cNvSpPr txBox="1"/>
          <p:nvPr/>
        </p:nvSpPr>
        <p:spPr>
          <a:xfrm>
            <a:off x="8258175" y="5231884"/>
            <a:ext cx="3095625" cy="1169551"/>
          </a:xfrm>
          <a:prstGeom prst="rect">
            <a:avLst/>
          </a:prstGeom>
          <a:noFill/>
        </p:spPr>
        <p:txBody>
          <a:bodyPr wrap="square">
            <a:spAutoFit/>
          </a:bodyPr>
          <a:lstStyle/>
          <a:p>
            <a:pPr algn="r"/>
            <a:r>
              <a:rPr lang="nl-NL" sz="1400" u="sng" dirty="0"/>
              <a:t>BC 3.1.1</a:t>
            </a:r>
            <a:r>
              <a:rPr lang="nl-NL" sz="1400" dirty="0"/>
              <a:t> </a:t>
            </a:r>
            <a:r>
              <a:rPr lang="nl-NL" sz="1400" i="1" dirty="0"/>
              <a:t>Je formuleert heldere en duidelijke ontwerp- en onderzoeksvragen die je tijdens het doorlopen van een ontwerpproces beantwoordt. [Onderzoeken]</a:t>
            </a:r>
            <a:endParaRPr lang="nl-NL" sz="1400"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1" name="Inkt 10">
                <a:extLst>
                  <a:ext uri="{FF2B5EF4-FFF2-40B4-BE49-F238E27FC236}">
                    <a16:creationId xmlns:a16="http://schemas.microsoft.com/office/drawing/2014/main" id="{9DE879F1-FDEF-B7F6-9671-0D0C54D50C37}"/>
                  </a:ext>
                </a:extLst>
              </p14:cNvPr>
              <p14:cNvContentPartPr/>
              <p14:nvPr/>
            </p14:nvContentPartPr>
            <p14:xfrm>
              <a:off x="11377886" y="5272458"/>
              <a:ext cx="110520" cy="976680"/>
            </p14:xfrm>
          </p:contentPart>
        </mc:Choice>
        <mc:Fallback xmlns="">
          <p:pic>
            <p:nvPicPr>
              <p:cNvPr id="11" name="Inkt 10">
                <a:extLst>
                  <a:ext uri="{FF2B5EF4-FFF2-40B4-BE49-F238E27FC236}">
                    <a16:creationId xmlns:a16="http://schemas.microsoft.com/office/drawing/2014/main" id="{9DE879F1-FDEF-B7F6-9671-0D0C54D50C37}"/>
                  </a:ext>
                </a:extLst>
              </p:cNvPr>
              <p:cNvPicPr/>
              <p:nvPr/>
            </p:nvPicPr>
            <p:blipFill>
              <a:blip r:embed="rId3"/>
              <a:stretch>
                <a:fillRect/>
              </a:stretch>
            </p:blipFill>
            <p:spPr>
              <a:xfrm>
                <a:off x="11360246" y="5254818"/>
                <a:ext cx="146160" cy="1012320"/>
              </a:xfrm>
              <a:prstGeom prst="rect">
                <a:avLst/>
              </a:prstGeom>
            </p:spPr>
          </p:pic>
        </mc:Fallback>
      </mc:AlternateContent>
    </p:spTree>
    <p:extLst>
      <p:ext uri="{BB962C8B-B14F-4D97-AF65-F5344CB8AC3E}">
        <p14:creationId xmlns:p14="http://schemas.microsoft.com/office/powerpoint/2010/main" val="178216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CB035-FFBA-61C5-43DB-FD17597D36A0}"/>
              </a:ext>
            </a:extLst>
          </p:cNvPr>
          <p:cNvSpPr>
            <a:spLocks noGrp="1"/>
          </p:cNvSpPr>
          <p:nvPr>
            <p:ph type="title"/>
          </p:nvPr>
        </p:nvSpPr>
        <p:spPr/>
        <p:txBody>
          <a:bodyPr/>
          <a:lstStyle/>
          <a:p>
            <a:r>
              <a:rPr lang="nl-NL" dirty="0"/>
              <a:t>UNS (User </a:t>
            </a:r>
            <a:r>
              <a:rPr lang="nl-NL" dirty="0" err="1"/>
              <a:t>Need</a:t>
            </a:r>
            <a:r>
              <a:rPr lang="nl-NL" dirty="0"/>
              <a:t> Statements)</a:t>
            </a:r>
          </a:p>
        </p:txBody>
      </p:sp>
      <p:sp>
        <p:nvSpPr>
          <p:cNvPr id="3" name="Tijdelijke aanduiding voor inhoud 2">
            <a:extLst>
              <a:ext uri="{FF2B5EF4-FFF2-40B4-BE49-F238E27FC236}">
                <a16:creationId xmlns:a16="http://schemas.microsoft.com/office/drawing/2014/main" id="{050CC3CD-0BE3-D115-0D0A-6EC0CB34E369}"/>
              </a:ext>
            </a:extLst>
          </p:cNvPr>
          <p:cNvSpPr>
            <a:spLocks noGrp="1"/>
          </p:cNvSpPr>
          <p:nvPr>
            <p:ph idx="1"/>
          </p:nvPr>
        </p:nvSpPr>
        <p:spPr/>
        <p:txBody>
          <a:bodyPr>
            <a:normAutofit/>
          </a:bodyPr>
          <a:lstStyle/>
          <a:p>
            <a:pPr>
              <a:lnSpc>
                <a:spcPct val="115000"/>
              </a:lnSpc>
              <a:spcAft>
                <a:spcPts val="800"/>
              </a:spcAft>
              <a:buNone/>
            </a:pP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200" b="1" i="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[gebruiker]</a:t>
            </a:r>
            <a:r>
              <a:rPr lang="nl-NL" sz="1200" i="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wil ik </a:t>
            </a:r>
            <a:r>
              <a:rPr lang="nl-NL" sz="1200" b="1" i="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[behoefte]</a:t>
            </a: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i="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[doel]</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200" b="1" kern="100" dirty="0" err="1">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winkelganger</a:t>
            </a: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wil ik </a:t>
            </a:r>
            <a:r>
              <a:rPr lang="nl-NL" sz="12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duidelijker begrip van het proces sinds ik een interactief digitaal product lastig te begrijpen vindt</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[Jochem]</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Het verklaren van de digitale hulpmiddelen om ze beter bruikbaar te maken voor ouderen met versnelde ouderdomsklachten [Jochem]</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(Ma) Als </a:t>
            </a:r>
            <a:r>
              <a:rPr lang="nl-NL" sz="1200" b="1" kern="100" dirty="0">
                <a:solidFill>
                  <a:srgbClr val="45B0E1"/>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oudere </a:t>
            </a:r>
            <a:r>
              <a:rPr lang="nl-NL" sz="1200" b="1" kern="100" dirty="0" err="1">
                <a:solidFill>
                  <a:srgbClr val="45B0E1"/>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winkelganger</a:t>
            </a:r>
            <a:r>
              <a:rPr lang="nl-NL" sz="1200" b="1" kern="100" dirty="0">
                <a:solidFill>
                  <a:srgbClr val="45B0E1"/>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met versterkte ouderdomsklachten</a:t>
            </a:r>
            <a:r>
              <a:rPr lang="nl-NL" sz="12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200" b="1" kern="100" dirty="0">
                <a:solidFill>
                  <a:srgbClr val="E97132"/>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duidelijke en effectieve manier om mijn statiegeldflessen in te leveren wat niet te veel tijd en moeite kost</a:t>
            </a:r>
            <a:r>
              <a:rPr lang="nl-NL" sz="12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kern="100" dirty="0">
                <a:solidFill>
                  <a:srgbClr val="4EA72E"/>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mijn ouderdomsklachten tijdens het winkelen kan minimaliseren</a:t>
            </a:r>
            <a:r>
              <a:rPr lang="nl-NL" sz="12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200" kern="100" dirty="0">
              <a:effectLst/>
              <a:highlight>
                <a:srgbClr val="FFFF00"/>
              </a:highligh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200" b="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oudere met versterkte ouderdomsklachten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2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zelfstandig mijn statiegeldflessen in kunnen leveren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een ander niet om hulp hoef te vragen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(J)</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2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comfortabel mijn statiegeldflessen in kunnen leveren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hier geen negatieve fysieke klachten aan over houd</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200" b="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oudere met een belang voor recycling</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2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interactief hulpmiddel in de supermarkt kunnen gebruiken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langer mijn bijdrage kan leveren in de samenleving</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200" b="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200" b="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oudere digibeet </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wil ik </a:t>
            </a:r>
            <a:r>
              <a:rPr lang="nl-NL" sz="12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interactief hulpmiddel in de supermarkt kunnen gebruiken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200" b="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net zoals een ander (ongegeneerd) mijn statiegeldflessen in kan leveren</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(J)</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endParaRPr lang="nl-NL" dirty="0"/>
          </a:p>
        </p:txBody>
      </p:sp>
      <p:sp>
        <p:nvSpPr>
          <p:cNvPr id="10" name="Tekstvak 9">
            <a:extLst>
              <a:ext uri="{FF2B5EF4-FFF2-40B4-BE49-F238E27FC236}">
                <a16:creationId xmlns:a16="http://schemas.microsoft.com/office/drawing/2014/main" id="{5220FBED-983A-D992-6E61-951D79F22923}"/>
              </a:ext>
            </a:extLst>
          </p:cNvPr>
          <p:cNvSpPr txBox="1"/>
          <p:nvPr/>
        </p:nvSpPr>
        <p:spPr>
          <a:xfrm>
            <a:off x="216408" y="5818114"/>
            <a:ext cx="3179064" cy="717697"/>
          </a:xfrm>
          <a:prstGeom prst="rect">
            <a:avLst/>
          </a:prstGeom>
          <a:noFill/>
        </p:spPr>
        <p:txBody>
          <a:bodyPr wrap="square">
            <a:spAutoFit/>
          </a:bodyPr>
          <a:lstStyle/>
          <a:p>
            <a:pPr>
              <a:lnSpc>
                <a:spcPct val="115000"/>
              </a:lnSpc>
              <a:spcAft>
                <a:spcPts val="800"/>
              </a:spcAft>
            </a:pP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Feedback Ursula:</a:t>
            </a:r>
            <a:br>
              <a:rPr lang="nl-NL" sz="1200" kern="100" dirty="0">
                <a:effectLst/>
                <a:latin typeface="Aptos" panose="020B0004020202020204" pitchFamily="34" charset="0"/>
                <a:ea typeface="Aptos" panose="020B0004020202020204" pitchFamily="34" charset="0"/>
                <a:cs typeface="Arial" panose="020B0604020202020204" pitchFamily="34" charset="0"/>
              </a:rPr>
            </a:br>
            <a:r>
              <a:rPr lang="nl-NL" sz="12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"Je moet eigenlijk wel iets bedenken wat vernieuwend is, wat nog niet bestaat."</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p:txBody>
      </p:sp>
      <p:grpSp>
        <p:nvGrpSpPr>
          <p:cNvPr id="6" name="Groep 5">
            <a:extLst>
              <a:ext uri="{FF2B5EF4-FFF2-40B4-BE49-F238E27FC236}">
                <a16:creationId xmlns:a16="http://schemas.microsoft.com/office/drawing/2014/main" id="{868B8DC8-899B-AB58-180F-869B2D591ADE}"/>
              </a:ext>
            </a:extLst>
          </p:cNvPr>
          <p:cNvGrpSpPr/>
          <p:nvPr/>
        </p:nvGrpSpPr>
        <p:grpSpPr>
          <a:xfrm>
            <a:off x="3401726" y="6031338"/>
            <a:ext cx="578160" cy="290880"/>
            <a:chOff x="3401726" y="6031338"/>
            <a:chExt cx="578160" cy="29088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Inkt 3">
                  <a:extLst>
                    <a:ext uri="{FF2B5EF4-FFF2-40B4-BE49-F238E27FC236}">
                      <a16:creationId xmlns:a16="http://schemas.microsoft.com/office/drawing/2014/main" id="{470A9610-E840-338E-CED5-01197041B420}"/>
                    </a:ext>
                  </a:extLst>
                </p14:cNvPr>
                <p14:cNvContentPartPr/>
                <p14:nvPr/>
              </p14:nvContentPartPr>
              <p14:xfrm>
                <a:off x="3401726" y="6031338"/>
                <a:ext cx="282600" cy="263520"/>
              </p14:xfrm>
            </p:contentPart>
          </mc:Choice>
          <mc:Fallback xmlns="">
            <p:pic>
              <p:nvPicPr>
                <p:cNvPr id="4" name="Inkt 3">
                  <a:extLst>
                    <a:ext uri="{FF2B5EF4-FFF2-40B4-BE49-F238E27FC236}">
                      <a16:creationId xmlns:a16="http://schemas.microsoft.com/office/drawing/2014/main" id="{470A9610-E840-338E-CED5-01197041B420}"/>
                    </a:ext>
                  </a:extLst>
                </p:cNvPr>
                <p:cNvPicPr/>
                <p:nvPr/>
              </p:nvPicPr>
              <p:blipFill>
                <a:blip r:embed="rId3"/>
                <a:stretch>
                  <a:fillRect/>
                </a:stretch>
              </p:blipFill>
              <p:spPr>
                <a:xfrm>
                  <a:off x="3384086" y="6013338"/>
                  <a:ext cx="318240" cy="299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Inkt 4">
                  <a:extLst>
                    <a:ext uri="{FF2B5EF4-FFF2-40B4-BE49-F238E27FC236}">
                      <a16:creationId xmlns:a16="http://schemas.microsoft.com/office/drawing/2014/main" id="{33871171-86DF-0F66-BE74-4356CDB47939}"/>
                    </a:ext>
                  </a:extLst>
                </p14:cNvPr>
                <p14:cNvContentPartPr/>
                <p14:nvPr/>
              </p14:nvContentPartPr>
              <p14:xfrm>
                <a:off x="3740126" y="6049338"/>
                <a:ext cx="239760" cy="272880"/>
              </p14:xfrm>
            </p:contentPart>
          </mc:Choice>
          <mc:Fallback xmlns="">
            <p:pic>
              <p:nvPicPr>
                <p:cNvPr id="5" name="Inkt 4">
                  <a:extLst>
                    <a:ext uri="{FF2B5EF4-FFF2-40B4-BE49-F238E27FC236}">
                      <a16:creationId xmlns:a16="http://schemas.microsoft.com/office/drawing/2014/main" id="{33871171-86DF-0F66-BE74-4356CDB47939}"/>
                    </a:ext>
                  </a:extLst>
                </p:cNvPr>
                <p:cNvPicPr/>
                <p:nvPr/>
              </p:nvPicPr>
              <p:blipFill>
                <a:blip r:embed="rId5"/>
                <a:stretch>
                  <a:fillRect/>
                </a:stretch>
              </p:blipFill>
              <p:spPr>
                <a:xfrm>
                  <a:off x="3722486" y="6031698"/>
                  <a:ext cx="275400" cy="308520"/>
                </a:xfrm>
                <a:prstGeom prst="rect">
                  <a:avLst/>
                </a:prstGeom>
              </p:spPr>
            </p:pic>
          </mc:Fallback>
        </mc:AlternateContent>
      </p:grpSp>
      <p:sp>
        <p:nvSpPr>
          <p:cNvPr id="7" name="Tekstvak 6">
            <a:extLst>
              <a:ext uri="{FF2B5EF4-FFF2-40B4-BE49-F238E27FC236}">
                <a16:creationId xmlns:a16="http://schemas.microsoft.com/office/drawing/2014/main" id="{03620451-953E-CD66-133C-C99C6C2EAEDC}"/>
              </a:ext>
            </a:extLst>
          </p:cNvPr>
          <p:cNvSpPr txBox="1"/>
          <p:nvPr/>
        </p:nvSpPr>
        <p:spPr>
          <a:xfrm>
            <a:off x="4403034" y="5862612"/>
            <a:ext cx="7141265" cy="646331"/>
          </a:xfrm>
          <a:prstGeom prst="rect">
            <a:avLst/>
          </a:prstGeom>
          <a:noFill/>
        </p:spPr>
        <p:txBody>
          <a:bodyPr wrap="square" rtlCol="0">
            <a:spAutoFit/>
          </a:bodyPr>
          <a:lstStyle/>
          <a:p>
            <a:r>
              <a:rPr lang="nl-NL" sz="1200" b="1" dirty="0"/>
              <a:t>NIEUW INZICHT!</a:t>
            </a:r>
          </a:p>
          <a:p>
            <a:r>
              <a:rPr lang="nl-NL" sz="1200" dirty="0"/>
              <a:t>We willen onze doelgroep aanpassen naar ‘middelbare scholieren’. We liepen vast op ouderen en wilde juist ons probleem gaan richten op de jongeren, aangezien hier nog minder oplossingen te vinden zijn.</a:t>
            </a:r>
          </a:p>
        </p:txBody>
      </p:sp>
      <p:sp>
        <p:nvSpPr>
          <p:cNvPr id="9" name="Tekstvak 8">
            <a:extLst>
              <a:ext uri="{FF2B5EF4-FFF2-40B4-BE49-F238E27FC236}">
                <a16:creationId xmlns:a16="http://schemas.microsoft.com/office/drawing/2014/main" id="{B582D4A5-21DF-DDD9-FF1F-4984967C6ABE}"/>
              </a:ext>
            </a:extLst>
          </p:cNvPr>
          <p:cNvSpPr txBox="1"/>
          <p:nvPr/>
        </p:nvSpPr>
        <p:spPr>
          <a:xfrm>
            <a:off x="8135178" y="681037"/>
            <a:ext cx="3770655" cy="830997"/>
          </a:xfrm>
          <a:prstGeom prst="rect">
            <a:avLst/>
          </a:prstGeom>
          <a:noFill/>
        </p:spPr>
        <p:txBody>
          <a:bodyPr wrap="square">
            <a:spAutoFit/>
          </a:bodyPr>
          <a:lstStyle/>
          <a:p>
            <a:pPr algn="r"/>
            <a:r>
              <a:rPr lang="nl-NL" sz="1200" u="sng" dirty="0"/>
              <a:t>BC 3.1.2</a:t>
            </a:r>
            <a:r>
              <a:rPr lang="nl-NL" sz="1200" dirty="0"/>
              <a:t> </a:t>
            </a:r>
            <a:r>
              <a:rPr lang="nl-NL" sz="1200" i="1" dirty="0"/>
              <a:t>De student inventariseert de wensen en behoeften van gebruikers binnen de toepassingscontext van een aangereikt probleem met behulp van aangereikte methoden. [Onderzoeken]</a:t>
            </a:r>
            <a:endParaRPr lang="nl-NL" sz="1200" dirty="0"/>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1" name="Inkt 10">
                <a:extLst>
                  <a:ext uri="{FF2B5EF4-FFF2-40B4-BE49-F238E27FC236}">
                    <a16:creationId xmlns:a16="http://schemas.microsoft.com/office/drawing/2014/main" id="{5F83F7D9-D77C-3486-271D-68CE4B8DDD4F}"/>
                  </a:ext>
                </a:extLst>
              </p14:cNvPr>
              <p14:cNvContentPartPr/>
              <p14:nvPr/>
            </p14:nvContentPartPr>
            <p14:xfrm>
              <a:off x="11952806" y="741498"/>
              <a:ext cx="69120" cy="748800"/>
            </p14:xfrm>
          </p:contentPart>
        </mc:Choice>
        <mc:Fallback xmlns="">
          <p:pic>
            <p:nvPicPr>
              <p:cNvPr id="11" name="Inkt 10">
                <a:extLst>
                  <a:ext uri="{FF2B5EF4-FFF2-40B4-BE49-F238E27FC236}">
                    <a16:creationId xmlns:a16="http://schemas.microsoft.com/office/drawing/2014/main" id="{5F83F7D9-D77C-3486-271D-68CE4B8DDD4F}"/>
                  </a:ext>
                </a:extLst>
              </p:cNvPr>
              <p:cNvPicPr/>
              <p:nvPr/>
            </p:nvPicPr>
            <p:blipFill>
              <a:blip r:embed="rId7"/>
              <a:stretch>
                <a:fillRect/>
              </a:stretch>
            </p:blipFill>
            <p:spPr>
              <a:xfrm>
                <a:off x="11934806" y="723498"/>
                <a:ext cx="104760" cy="784440"/>
              </a:xfrm>
              <a:prstGeom prst="rect">
                <a:avLst/>
              </a:prstGeom>
            </p:spPr>
          </p:pic>
        </mc:Fallback>
      </mc:AlternateContent>
    </p:spTree>
    <p:extLst>
      <p:ext uri="{BB962C8B-B14F-4D97-AF65-F5344CB8AC3E}">
        <p14:creationId xmlns:p14="http://schemas.microsoft.com/office/powerpoint/2010/main" val="608790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2C943-D5A9-F3E5-C7A0-CAB52B39A5B4}"/>
              </a:ext>
            </a:extLst>
          </p:cNvPr>
          <p:cNvSpPr>
            <a:spLocks noGrp="1"/>
          </p:cNvSpPr>
          <p:nvPr>
            <p:ph type="title"/>
          </p:nvPr>
        </p:nvSpPr>
        <p:spPr/>
        <p:txBody>
          <a:bodyPr/>
          <a:lstStyle/>
          <a:p>
            <a:r>
              <a:rPr lang="nl-NL" dirty="0"/>
              <a:t>Nieuw(ere) ontwerpvragen</a:t>
            </a:r>
          </a:p>
        </p:txBody>
      </p:sp>
      <p:sp>
        <p:nvSpPr>
          <p:cNvPr id="3" name="Tijdelijke aanduiding voor inhoud 2">
            <a:extLst>
              <a:ext uri="{FF2B5EF4-FFF2-40B4-BE49-F238E27FC236}">
                <a16:creationId xmlns:a16="http://schemas.microsoft.com/office/drawing/2014/main" id="{23372F41-BC43-D868-41F3-5126FEE6FFE3}"/>
              </a:ext>
            </a:extLst>
          </p:cNvPr>
          <p:cNvSpPr>
            <a:spLocks noGrp="1"/>
          </p:cNvSpPr>
          <p:nvPr>
            <p:ph idx="1"/>
          </p:nvPr>
        </p:nvSpPr>
        <p:spPr/>
        <p:txBody>
          <a:bodyPr>
            <a:normAutofit fontScale="92500" lnSpcReduction="10000"/>
          </a:bodyPr>
          <a:lstStyle/>
          <a:p>
            <a:pPr>
              <a:lnSpc>
                <a:spcPct val="115000"/>
              </a:lnSpc>
              <a:spcAft>
                <a:spcPts val="800"/>
              </a:spcAft>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middelbare scholen een interactief hulpmiddel aanbieden aan scholieren om plasticverspilling tegen te gaan en er duurzamer mee om te gaan, zodat jongeren leren meer milieubewust te worden?</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middelbare scholen een interactief hulmiddel bieden aan scholieren om milieuvervuiling tegen te gaan zodat jongeren bewuster zijn van duurzaamheid en het milieu?</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middelbare scholen scholieren aansporen om op een duurzame manier om te gaan met plastic flessen, zodat ze milieubewuster zijn en de boel niet in de bosjes gooien?</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wij een interactief middel ontwerpen om </a:t>
            </a:r>
            <a:r>
              <a:rPr lang="nl-NL" sz="1800"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mileuvervuiling</a:t>
            </a: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onder jongeren tegen te gaan zodat zij milieubewuster om gaan met afval?</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800" kern="100" dirty="0">
                <a:effectLst/>
                <a:highlight>
                  <a:srgbClr val="00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kunnen middelbare scholen hun scholieren een interactief hulpmiddel aanbieden dat helpt tegen het rondzwerven van plastic flesjes en blikjes?”</a:t>
            </a:r>
            <a:endParaRPr lang="nl-NL" sz="1800" kern="100" dirty="0">
              <a:effectLst/>
              <a:highlight>
                <a:srgbClr val="00FF00"/>
              </a:highlight>
              <a:latin typeface="Aptos" panose="020B0004020202020204" pitchFamily="34" charset="0"/>
              <a:ea typeface="Aptos" panose="020B0004020202020204" pitchFamily="34" charset="0"/>
              <a:cs typeface="Arial" panose="020B0604020202020204" pitchFamily="34" charset="0"/>
            </a:endParaRPr>
          </a:p>
          <a:p>
            <a:endParaRPr lang="nl-NL" dirty="0"/>
          </a:p>
        </p:txBody>
      </p:sp>
      <p:sp>
        <p:nvSpPr>
          <p:cNvPr id="4" name="Tekstvak 3">
            <a:extLst>
              <a:ext uri="{FF2B5EF4-FFF2-40B4-BE49-F238E27FC236}">
                <a16:creationId xmlns:a16="http://schemas.microsoft.com/office/drawing/2014/main" id="{56D1D8DC-91FC-6E11-A733-38BD9E9FD4C4}"/>
              </a:ext>
            </a:extLst>
          </p:cNvPr>
          <p:cNvSpPr txBox="1"/>
          <p:nvPr/>
        </p:nvSpPr>
        <p:spPr>
          <a:xfrm>
            <a:off x="6576826" y="5788680"/>
            <a:ext cx="1314450" cy="523220"/>
          </a:xfrm>
          <a:prstGeom prst="rect">
            <a:avLst/>
          </a:prstGeom>
          <a:noFill/>
        </p:spPr>
        <p:txBody>
          <a:bodyPr wrap="square" rtlCol="0">
            <a:spAutoFit/>
          </a:bodyPr>
          <a:lstStyle/>
          <a:p>
            <a:pPr algn="ctr"/>
            <a:r>
              <a:rPr lang="nl-NL" sz="1400" dirty="0">
                <a:solidFill>
                  <a:srgbClr val="00FF00"/>
                </a:solidFill>
                <a:highlight>
                  <a:srgbClr val="008000"/>
                </a:highlight>
              </a:rPr>
              <a:t>Gekozen ontwerpvraag</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Inkt 4">
                <a:extLst>
                  <a:ext uri="{FF2B5EF4-FFF2-40B4-BE49-F238E27FC236}">
                    <a16:creationId xmlns:a16="http://schemas.microsoft.com/office/drawing/2014/main" id="{18DDBDF0-1A71-8BDE-4CD0-79EEB6476BBC}"/>
                  </a:ext>
                </a:extLst>
              </p14:cNvPr>
              <p14:cNvContentPartPr/>
              <p14:nvPr/>
            </p14:nvContentPartPr>
            <p14:xfrm>
              <a:off x="7669066" y="5660984"/>
              <a:ext cx="172440" cy="143280"/>
            </p14:xfrm>
          </p:contentPart>
        </mc:Choice>
        <mc:Fallback xmlns="">
          <p:pic>
            <p:nvPicPr>
              <p:cNvPr id="5" name="Inkt 4">
                <a:extLst>
                  <a:ext uri="{FF2B5EF4-FFF2-40B4-BE49-F238E27FC236}">
                    <a16:creationId xmlns:a16="http://schemas.microsoft.com/office/drawing/2014/main" id="{18DDBDF0-1A71-8BDE-4CD0-79EEB6476BBC}"/>
                  </a:ext>
                </a:extLst>
              </p:cNvPr>
              <p:cNvPicPr/>
              <p:nvPr/>
            </p:nvPicPr>
            <p:blipFill>
              <a:blip r:embed="rId3"/>
              <a:stretch>
                <a:fillRect/>
              </a:stretch>
            </p:blipFill>
            <p:spPr>
              <a:xfrm>
                <a:off x="7660426" y="5652344"/>
                <a:ext cx="190080" cy="160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Inkt 5">
                <a:extLst>
                  <a:ext uri="{FF2B5EF4-FFF2-40B4-BE49-F238E27FC236}">
                    <a16:creationId xmlns:a16="http://schemas.microsoft.com/office/drawing/2014/main" id="{7E17C937-C1B7-98DC-612D-1DC07C805ACA}"/>
                  </a:ext>
                </a:extLst>
              </p14:cNvPr>
              <p14:cNvContentPartPr/>
              <p14:nvPr/>
            </p14:nvContentPartPr>
            <p14:xfrm>
              <a:off x="7808746" y="6289184"/>
              <a:ext cx="144720" cy="110520"/>
            </p14:xfrm>
          </p:contentPart>
        </mc:Choice>
        <mc:Fallback xmlns="">
          <p:pic>
            <p:nvPicPr>
              <p:cNvPr id="6" name="Inkt 5">
                <a:extLst>
                  <a:ext uri="{FF2B5EF4-FFF2-40B4-BE49-F238E27FC236}">
                    <a16:creationId xmlns:a16="http://schemas.microsoft.com/office/drawing/2014/main" id="{7E17C937-C1B7-98DC-612D-1DC07C805ACA}"/>
                  </a:ext>
                </a:extLst>
              </p:cNvPr>
              <p:cNvPicPr/>
              <p:nvPr/>
            </p:nvPicPr>
            <p:blipFill>
              <a:blip r:embed="rId5"/>
              <a:stretch>
                <a:fillRect/>
              </a:stretch>
            </p:blipFill>
            <p:spPr>
              <a:xfrm>
                <a:off x="7800106" y="6280544"/>
                <a:ext cx="162360" cy="12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Inkt 6">
                <a:extLst>
                  <a:ext uri="{FF2B5EF4-FFF2-40B4-BE49-F238E27FC236}">
                    <a16:creationId xmlns:a16="http://schemas.microsoft.com/office/drawing/2014/main" id="{59220934-B378-45C8-5C1F-C5A7F86C996F}"/>
                  </a:ext>
                </a:extLst>
              </p14:cNvPr>
              <p14:cNvContentPartPr/>
              <p14:nvPr/>
            </p14:nvContentPartPr>
            <p14:xfrm>
              <a:off x="7228789" y="6411044"/>
              <a:ext cx="38160" cy="154800"/>
            </p14:xfrm>
          </p:contentPart>
        </mc:Choice>
        <mc:Fallback xmlns="">
          <p:pic>
            <p:nvPicPr>
              <p:cNvPr id="7" name="Inkt 6">
                <a:extLst>
                  <a:ext uri="{FF2B5EF4-FFF2-40B4-BE49-F238E27FC236}">
                    <a16:creationId xmlns:a16="http://schemas.microsoft.com/office/drawing/2014/main" id="{59220934-B378-45C8-5C1F-C5A7F86C996F}"/>
                  </a:ext>
                </a:extLst>
              </p:cNvPr>
              <p:cNvPicPr/>
              <p:nvPr/>
            </p:nvPicPr>
            <p:blipFill>
              <a:blip r:embed="rId7"/>
              <a:stretch>
                <a:fillRect/>
              </a:stretch>
            </p:blipFill>
            <p:spPr>
              <a:xfrm>
                <a:off x="7220149" y="6402044"/>
                <a:ext cx="55800" cy="172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Inkt 7">
                <a:extLst>
                  <a:ext uri="{FF2B5EF4-FFF2-40B4-BE49-F238E27FC236}">
                    <a16:creationId xmlns:a16="http://schemas.microsoft.com/office/drawing/2014/main" id="{64758783-57FF-C571-4586-7990793498F1}"/>
                  </a:ext>
                </a:extLst>
              </p14:cNvPr>
              <p14:cNvContentPartPr/>
              <p14:nvPr/>
            </p14:nvContentPartPr>
            <p14:xfrm>
              <a:off x="7174426" y="5560184"/>
              <a:ext cx="54360" cy="186840"/>
            </p14:xfrm>
          </p:contentPart>
        </mc:Choice>
        <mc:Fallback xmlns="">
          <p:pic>
            <p:nvPicPr>
              <p:cNvPr id="8" name="Inkt 7">
                <a:extLst>
                  <a:ext uri="{FF2B5EF4-FFF2-40B4-BE49-F238E27FC236}">
                    <a16:creationId xmlns:a16="http://schemas.microsoft.com/office/drawing/2014/main" id="{64758783-57FF-C571-4586-7990793498F1}"/>
                  </a:ext>
                </a:extLst>
              </p:cNvPr>
              <p:cNvPicPr/>
              <p:nvPr/>
            </p:nvPicPr>
            <p:blipFill>
              <a:blip r:embed="rId9"/>
              <a:stretch>
                <a:fillRect/>
              </a:stretch>
            </p:blipFill>
            <p:spPr>
              <a:xfrm>
                <a:off x="7165426" y="5551544"/>
                <a:ext cx="72000" cy="204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Inkt 8">
                <a:extLst>
                  <a:ext uri="{FF2B5EF4-FFF2-40B4-BE49-F238E27FC236}">
                    <a16:creationId xmlns:a16="http://schemas.microsoft.com/office/drawing/2014/main" id="{7488FF3C-ECEA-4806-9739-DB9EF9A74387}"/>
                  </a:ext>
                </a:extLst>
              </p14:cNvPr>
              <p14:cNvContentPartPr/>
              <p14:nvPr/>
            </p14:nvContentPartPr>
            <p14:xfrm>
              <a:off x="6539026" y="6037184"/>
              <a:ext cx="116640" cy="12600"/>
            </p14:xfrm>
          </p:contentPart>
        </mc:Choice>
        <mc:Fallback xmlns="">
          <p:pic>
            <p:nvPicPr>
              <p:cNvPr id="9" name="Inkt 8">
                <a:extLst>
                  <a:ext uri="{FF2B5EF4-FFF2-40B4-BE49-F238E27FC236}">
                    <a16:creationId xmlns:a16="http://schemas.microsoft.com/office/drawing/2014/main" id="{7488FF3C-ECEA-4806-9739-DB9EF9A74387}"/>
                  </a:ext>
                </a:extLst>
              </p:cNvPr>
              <p:cNvPicPr/>
              <p:nvPr/>
            </p:nvPicPr>
            <p:blipFill>
              <a:blip r:embed="rId11"/>
              <a:stretch>
                <a:fillRect/>
              </a:stretch>
            </p:blipFill>
            <p:spPr>
              <a:xfrm>
                <a:off x="6530386" y="6028544"/>
                <a:ext cx="134280" cy="3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Inkt 9">
                <a:extLst>
                  <a:ext uri="{FF2B5EF4-FFF2-40B4-BE49-F238E27FC236}">
                    <a16:creationId xmlns:a16="http://schemas.microsoft.com/office/drawing/2014/main" id="{1F2A4A2A-29A9-8C90-C037-0DFE6C4E985C}"/>
                  </a:ext>
                </a:extLst>
              </p14:cNvPr>
              <p14:cNvContentPartPr/>
              <p14:nvPr/>
            </p14:nvContentPartPr>
            <p14:xfrm>
              <a:off x="7111786" y="5571344"/>
              <a:ext cx="108720" cy="182520"/>
            </p14:xfrm>
          </p:contentPart>
        </mc:Choice>
        <mc:Fallback xmlns="">
          <p:pic>
            <p:nvPicPr>
              <p:cNvPr id="10" name="Inkt 9">
                <a:extLst>
                  <a:ext uri="{FF2B5EF4-FFF2-40B4-BE49-F238E27FC236}">
                    <a16:creationId xmlns:a16="http://schemas.microsoft.com/office/drawing/2014/main" id="{1F2A4A2A-29A9-8C90-C037-0DFE6C4E985C}"/>
                  </a:ext>
                </a:extLst>
              </p:cNvPr>
              <p:cNvPicPr/>
              <p:nvPr/>
            </p:nvPicPr>
            <p:blipFill>
              <a:blip r:embed="rId13"/>
              <a:stretch>
                <a:fillRect/>
              </a:stretch>
            </p:blipFill>
            <p:spPr>
              <a:xfrm>
                <a:off x="7102786" y="5562344"/>
                <a:ext cx="126360" cy="200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1" name="Inkt 10">
                <a:extLst>
                  <a:ext uri="{FF2B5EF4-FFF2-40B4-BE49-F238E27FC236}">
                    <a16:creationId xmlns:a16="http://schemas.microsoft.com/office/drawing/2014/main" id="{CFE309DC-7A55-DE19-326E-F84BCE4D2E84}"/>
                  </a:ext>
                </a:extLst>
              </p14:cNvPr>
              <p14:cNvContentPartPr/>
              <p14:nvPr/>
            </p14:nvContentPartPr>
            <p14:xfrm>
              <a:off x="7660786" y="5666744"/>
              <a:ext cx="203040" cy="160920"/>
            </p14:xfrm>
          </p:contentPart>
        </mc:Choice>
        <mc:Fallback xmlns="">
          <p:pic>
            <p:nvPicPr>
              <p:cNvPr id="11" name="Inkt 10">
                <a:extLst>
                  <a:ext uri="{FF2B5EF4-FFF2-40B4-BE49-F238E27FC236}">
                    <a16:creationId xmlns:a16="http://schemas.microsoft.com/office/drawing/2014/main" id="{CFE309DC-7A55-DE19-326E-F84BCE4D2E84}"/>
                  </a:ext>
                </a:extLst>
              </p:cNvPr>
              <p:cNvPicPr/>
              <p:nvPr/>
            </p:nvPicPr>
            <p:blipFill>
              <a:blip r:embed="rId15"/>
              <a:stretch>
                <a:fillRect/>
              </a:stretch>
            </p:blipFill>
            <p:spPr>
              <a:xfrm>
                <a:off x="7651786" y="5658104"/>
                <a:ext cx="220680" cy="17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2" name="Inkt 11">
                <a:extLst>
                  <a:ext uri="{FF2B5EF4-FFF2-40B4-BE49-F238E27FC236}">
                    <a16:creationId xmlns:a16="http://schemas.microsoft.com/office/drawing/2014/main" id="{25F7C6ED-F479-B2C2-1CF5-6A08E6595448}"/>
                  </a:ext>
                </a:extLst>
              </p14:cNvPr>
              <p14:cNvContentPartPr/>
              <p14:nvPr/>
            </p14:nvContentPartPr>
            <p14:xfrm>
              <a:off x="7166146" y="6399164"/>
              <a:ext cx="96480" cy="166680"/>
            </p14:xfrm>
          </p:contentPart>
        </mc:Choice>
        <mc:Fallback xmlns="">
          <p:pic>
            <p:nvPicPr>
              <p:cNvPr id="12" name="Inkt 11">
                <a:extLst>
                  <a:ext uri="{FF2B5EF4-FFF2-40B4-BE49-F238E27FC236}">
                    <a16:creationId xmlns:a16="http://schemas.microsoft.com/office/drawing/2014/main" id="{25F7C6ED-F479-B2C2-1CF5-6A08E6595448}"/>
                  </a:ext>
                </a:extLst>
              </p:cNvPr>
              <p:cNvPicPr/>
              <p:nvPr/>
            </p:nvPicPr>
            <p:blipFill>
              <a:blip r:embed="rId17"/>
              <a:stretch>
                <a:fillRect/>
              </a:stretch>
            </p:blipFill>
            <p:spPr>
              <a:xfrm>
                <a:off x="7157146" y="6390524"/>
                <a:ext cx="114120" cy="18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3" name="Inkt 12">
                <a:extLst>
                  <a:ext uri="{FF2B5EF4-FFF2-40B4-BE49-F238E27FC236}">
                    <a16:creationId xmlns:a16="http://schemas.microsoft.com/office/drawing/2014/main" id="{102A6823-3F8F-7AB2-C53A-6EF8F85E1952}"/>
                  </a:ext>
                </a:extLst>
              </p14:cNvPr>
              <p14:cNvContentPartPr/>
              <p14:nvPr/>
            </p14:nvContentPartPr>
            <p14:xfrm>
              <a:off x="7801546" y="6302504"/>
              <a:ext cx="144360" cy="180000"/>
            </p14:xfrm>
          </p:contentPart>
        </mc:Choice>
        <mc:Fallback xmlns="">
          <p:pic>
            <p:nvPicPr>
              <p:cNvPr id="13" name="Inkt 12">
                <a:extLst>
                  <a:ext uri="{FF2B5EF4-FFF2-40B4-BE49-F238E27FC236}">
                    <a16:creationId xmlns:a16="http://schemas.microsoft.com/office/drawing/2014/main" id="{102A6823-3F8F-7AB2-C53A-6EF8F85E1952}"/>
                  </a:ext>
                </a:extLst>
              </p:cNvPr>
              <p:cNvPicPr/>
              <p:nvPr/>
            </p:nvPicPr>
            <p:blipFill>
              <a:blip r:embed="rId19"/>
              <a:stretch>
                <a:fillRect/>
              </a:stretch>
            </p:blipFill>
            <p:spPr>
              <a:xfrm>
                <a:off x="7792906" y="6293504"/>
                <a:ext cx="162000" cy="197640"/>
              </a:xfrm>
              <a:prstGeom prst="rect">
                <a:avLst/>
              </a:prstGeom>
            </p:spPr>
          </p:pic>
        </mc:Fallback>
      </mc:AlternateContent>
      <p:grpSp>
        <p:nvGrpSpPr>
          <p:cNvPr id="14" name="Groep 13">
            <a:extLst>
              <a:ext uri="{FF2B5EF4-FFF2-40B4-BE49-F238E27FC236}">
                <a16:creationId xmlns:a16="http://schemas.microsoft.com/office/drawing/2014/main" id="{024FB402-77C4-2AFF-D42E-7457B93D1357}"/>
              </a:ext>
            </a:extLst>
          </p:cNvPr>
          <p:cNvGrpSpPr/>
          <p:nvPr/>
        </p:nvGrpSpPr>
        <p:grpSpPr>
          <a:xfrm>
            <a:off x="6545506" y="6057344"/>
            <a:ext cx="113760" cy="83160"/>
            <a:chOff x="10521158" y="3436054"/>
            <a:chExt cx="113760" cy="8316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5" name="Inkt 14">
                  <a:extLst>
                    <a:ext uri="{FF2B5EF4-FFF2-40B4-BE49-F238E27FC236}">
                      <a16:creationId xmlns:a16="http://schemas.microsoft.com/office/drawing/2014/main" id="{961DE637-3E54-FEF4-DF41-B87A6BE5B091}"/>
                    </a:ext>
                  </a:extLst>
                </p14:cNvPr>
                <p14:cNvContentPartPr/>
                <p14:nvPr/>
              </p14:nvContentPartPr>
              <p14:xfrm>
                <a:off x="10552478" y="3441094"/>
                <a:ext cx="82440" cy="52560"/>
              </p14:xfrm>
            </p:contentPart>
          </mc:Choice>
          <mc:Fallback xmlns="">
            <p:pic>
              <p:nvPicPr>
                <p:cNvPr id="15" name="Inkt 14">
                  <a:extLst>
                    <a:ext uri="{FF2B5EF4-FFF2-40B4-BE49-F238E27FC236}">
                      <a16:creationId xmlns:a16="http://schemas.microsoft.com/office/drawing/2014/main" id="{961DE637-3E54-FEF4-DF41-B87A6BE5B091}"/>
                    </a:ext>
                  </a:extLst>
                </p:cNvPr>
                <p:cNvPicPr/>
                <p:nvPr/>
              </p:nvPicPr>
              <p:blipFill>
                <a:blip r:embed="rId21"/>
                <a:stretch>
                  <a:fillRect/>
                </a:stretch>
              </p:blipFill>
              <p:spPr>
                <a:xfrm>
                  <a:off x="10543838" y="3432094"/>
                  <a:ext cx="100080" cy="7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6" name="Inkt 15">
                  <a:extLst>
                    <a:ext uri="{FF2B5EF4-FFF2-40B4-BE49-F238E27FC236}">
                      <a16:creationId xmlns:a16="http://schemas.microsoft.com/office/drawing/2014/main" id="{6C079C52-95BA-A67F-6B83-612216C95F57}"/>
                    </a:ext>
                  </a:extLst>
                </p14:cNvPr>
                <p14:cNvContentPartPr/>
                <p14:nvPr/>
              </p14:nvContentPartPr>
              <p14:xfrm>
                <a:off x="10521158" y="3436054"/>
                <a:ext cx="28440" cy="83160"/>
              </p14:xfrm>
            </p:contentPart>
          </mc:Choice>
          <mc:Fallback xmlns="">
            <p:pic>
              <p:nvPicPr>
                <p:cNvPr id="16" name="Inkt 15">
                  <a:extLst>
                    <a:ext uri="{FF2B5EF4-FFF2-40B4-BE49-F238E27FC236}">
                      <a16:creationId xmlns:a16="http://schemas.microsoft.com/office/drawing/2014/main" id="{6C079C52-95BA-A67F-6B83-612216C95F57}"/>
                    </a:ext>
                  </a:extLst>
                </p:cNvPr>
                <p:cNvPicPr/>
                <p:nvPr/>
              </p:nvPicPr>
              <p:blipFill>
                <a:blip r:embed="rId23"/>
                <a:stretch>
                  <a:fillRect/>
                </a:stretch>
              </p:blipFill>
              <p:spPr>
                <a:xfrm>
                  <a:off x="10512158" y="3427054"/>
                  <a:ext cx="46080" cy="100800"/>
                </a:xfrm>
                <a:prstGeom prst="rect">
                  <a:avLst/>
                </a:prstGeom>
              </p:spPr>
            </p:pic>
          </mc:Fallback>
        </mc:AlternateContent>
      </p:grpSp>
      <p:grpSp>
        <p:nvGrpSpPr>
          <p:cNvPr id="17" name="Groep 16">
            <a:extLst>
              <a:ext uri="{FF2B5EF4-FFF2-40B4-BE49-F238E27FC236}">
                <a16:creationId xmlns:a16="http://schemas.microsoft.com/office/drawing/2014/main" id="{FECC1F4F-6074-1918-EBC5-E7E67B3EC3F8}"/>
              </a:ext>
            </a:extLst>
          </p:cNvPr>
          <p:cNvGrpSpPr/>
          <p:nvPr/>
        </p:nvGrpSpPr>
        <p:grpSpPr>
          <a:xfrm>
            <a:off x="6745306" y="5617064"/>
            <a:ext cx="110880" cy="109080"/>
            <a:chOff x="10720958" y="2995774"/>
            <a:chExt cx="110880" cy="109080"/>
          </a:xfrm>
        </p:grpSpPr>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8" name="Inkt 17">
                  <a:extLst>
                    <a:ext uri="{FF2B5EF4-FFF2-40B4-BE49-F238E27FC236}">
                      <a16:creationId xmlns:a16="http://schemas.microsoft.com/office/drawing/2014/main" id="{0E545100-37B5-C376-309A-4A16AB28845A}"/>
                    </a:ext>
                  </a:extLst>
                </p14:cNvPr>
                <p14:cNvContentPartPr/>
                <p14:nvPr/>
              </p14:nvContentPartPr>
              <p14:xfrm>
                <a:off x="10738958" y="2995774"/>
                <a:ext cx="92880" cy="109080"/>
              </p14:xfrm>
            </p:contentPart>
          </mc:Choice>
          <mc:Fallback xmlns="">
            <p:pic>
              <p:nvPicPr>
                <p:cNvPr id="18" name="Inkt 17">
                  <a:extLst>
                    <a:ext uri="{FF2B5EF4-FFF2-40B4-BE49-F238E27FC236}">
                      <a16:creationId xmlns:a16="http://schemas.microsoft.com/office/drawing/2014/main" id="{0E545100-37B5-C376-309A-4A16AB28845A}"/>
                    </a:ext>
                  </a:extLst>
                </p:cNvPr>
                <p:cNvPicPr/>
                <p:nvPr/>
              </p:nvPicPr>
              <p:blipFill>
                <a:blip r:embed="rId25"/>
                <a:stretch>
                  <a:fillRect/>
                </a:stretch>
              </p:blipFill>
              <p:spPr>
                <a:xfrm>
                  <a:off x="10729958" y="2986774"/>
                  <a:ext cx="110520" cy="12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9" name="Inkt 18">
                  <a:extLst>
                    <a:ext uri="{FF2B5EF4-FFF2-40B4-BE49-F238E27FC236}">
                      <a16:creationId xmlns:a16="http://schemas.microsoft.com/office/drawing/2014/main" id="{71E30528-B721-B06C-1134-C96D155B838D}"/>
                    </a:ext>
                  </a:extLst>
                </p14:cNvPr>
                <p14:cNvContentPartPr/>
                <p14:nvPr/>
              </p14:nvContentPartPr>
              <p14:xfrm>
                <a:off x="10720958" y="2996494"/>
                <a:ext cx="101880" cy="102960"/>
              </p14:xfrm>
            </p:contentPart>
          </mc:Choice>
          <mc:Fallback xmlns="">
            <p:pic>
              <p:nvPicPr>
                <p:cNvPr id="19" name="Inkt 18">
                  <a:extLst>
                    <a:ext uri="{FF2B5EF4-FFF2-40B4-BE49-F238E27FC236}">
                      <a16:creationId xmlns:a16="http://schemas.microsoft.com/office/drawing/2014/main" id="{71E30528-B721-B06C-1134-C96D155B838D}"/>
                    </a:ext>
                  </a:extLst>
                </p:cNvPr>
                <p:cNvPicPr/>
                <p:nvPr/>
              </p:nvPicPr>
              <p:blipFill>
                <a:blip r:embed="rId27"/>
                <a:stretch>
                  <a:fillRect/>
                </a:stretch>
              </p:blipFill>
              <p:spPr>
                <a:xfrm>
                  <a:off x="10711958" y="2987854"/>
                  <a:ext cx="119520" cy="120600"/>
                </a:xfrm>
                <a:prstGeom prst="rect">
                  <a:avLst/>
                </a:prstGeom>
              </p:spPr>
            </p:pic>
          </mc:Fallback>
        </mc:AlternateContent>
      </p:grpSp>
      <p:sp>
        <p:nvSpPr>
          <p:cNvPr id="20" name="Tekstvak 19">
            <a:extLst>
              <a:ext uri="{FF2B5EF4-FFF2-40B4-BE49-F238E27FC236}">
                <a16:creationId xmlns:a16="http://schemas.microsoft.com/office/drawing/2014/main" id="{2A8C6449-CAB2-7B5D-BDE7-2A91D6AC95E0}"/>
              </a:ext>
            </a:extLst>
          </p:cNvPr>
          <p:cNvSpPr txBox="1"/>
          <p:nvPr/>
        </p:nvSpPr>
        <p:spPr>
          <a:xfrm>
            <a:off x="8698455" y="5592187"/>
            <a:ext cx="3095625" cy="1169551"/>
          </a:xfrm>
          <a:prstGeom prst="rect">
            <a:avLst/>
          </a:prstGeom>
          <a:noFill/>
        </p:spPr>
        <p:txBody>
          <a:bodyPr wrap="square">
            <a:spAutoFit/>
          </a:bodyPr>
          <a:lstStyle/>
          <a:p>
            <a:pPr algn="r"/>
            <a:r>
              <a:rPr lang="nl-NL" sz="1400" u="sng" dirty="0"/>
              <a:t>BC 3.1.1</a:t>
            </a:r>
            <a:r>
              <a:rPr lang="nl-NL" sz="1400" dirty="0"/>
              <a:t> </a:t>
            </a:r>
            <a:r>
              <a:rPr lang="nl-NL" sz="1400" i="1" dirty="0"/>
              <a:t>Je formuleert heldere en duidelijke ontwerp- en onderzoeksvragen die je tijdens het doorlopen van een ontwerpproces beantwoordt. [Onderzoeken]</a:t>
            </a:r>
            <a:endParaRPr lang="nl-NL" sz="1400" dirty="0"/>
          </a:p>
        </p:txBody>
      </p:sp>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1" name="Inkt 20">
                <a:extLst>
                  <a:ext uri="{FF2B5EF4-FFF2-40B4-BE49-F238E27FC236}">
                    <a16:creationId xmlns:a16="http://schemas.microsoft.com/office/drawing/2014/main" id="{6F61A91F-4DC1-51A0-EACC-1CD5DE649486}"/>
                  </a:ext>
                </a:extLst>
              </p14:cNvPr>
              <p14:cNvContentPartPr/>
              <p14:nvPr/>
            </p14:nvContentPartPr>
            <p14:xfrm>
              <a:off x="11859926" y="5676018"/>
              <a:ext cx="113040" cy="1042560"/>
            </p14:xfrm>
          </p:contentPart>
        </mc:Choice>
        <mc:Fallback xmlns="">
          <p:pic>
            <p:nvPicPr>
              <p:cNvPr id="21" name="Inkt 20">
                <a:extLst>
                  <a:ext uri="{FF2B5EF4-FFF2-40B4-BE49-F238E27FC236}">
                    <a16:creationId xmlns:a16="http://schemas.microsoft.com/office/drawing/2014/main" id="{6F61A91F-4DC1-51A0-EACC-1CD5DE649486}"/>
                  </a:ext>
                </a:extLst>
              </p:cNvPr>
              <p:cNvPicPr/>
              <p:nvPr/>
            </p:nvPicPr>
            <p:blipFill>
              <a:blip r:embed="rId29"/>
              <a:stretch>
                <a:fillRect/>
              </a:stretch>
            </p:blipFill>
            <p:spPr>
              <a:xfrm>
                <a:off x="11842286" y="5658378"/>
                <a:ext cx="148680" cy="1078200"/>
              </a:xfrm>
              <a:prstGeom prst="rect">
                <a:avLst/>
              </a:prstGeom>
            </p:spPr>
          </p:pic>
        </mc:Fallback>
      </mc:AlternateContent>
    </p:spTree>
    <p:extLst>
      <p:ext uri="{BB962C8B-B14F-4D97-AF65-F5344CB8AC3E}">
        <p14:creationId xmlns:p14="http://schemas.microsoft.com/office/powerpoint/2010/main" val="291055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DB3543-E529-328F-593E-7494B9CF0DF8}"/>
              </a:ext>
            </a:extLst>
          </p:cNvPr>
          <p:cNvSpPr>
            <a:spLocks noGrp="1"/>
          </p:cNvSpPr>
          <p:nvPr>
            <p:ph type="title"/>
          </p:nvPr>
        </p:nvSpPr>
        <p:spPr>
          <a:xfrm>
            <a:off x="838200" y="162361"/>
            <a:ext cx="10515600" cy="1325563"/>
          </a:xfrm>
        </p:spPr>
        <p:txBody>
          <a:bodyPr/>
          <a:lstStyle/>
          <a:p>
            <a:r>
              <a:rPr lang="nl-NL" dirty="0"/>
              <a:t>Nieuw(ere onderzoeksvragen) + antwoorden</a:t>
            </a:r>
            <a:br>
              <a:rPr lang="nl-NL" dirty="0"/>
            </a:br>
            <a:r>
              <a:rPr lang="nl-NL" sz="2800" b="1" dirty="0"/>
              <a:t>Scholieren</a:t>
            </a:r>
          </a:p>
        </p:txBody>
      </p:sp>
      <p:sp>
        <p:nvSpPr>
          <p:cNvPr id="3" name="Tijdelijke aanduiding voor inhoud 2">
            <a:extLst>
              <a:ext uri="{FF2B5EF4-FFF2-40B4-BE49-F238E27FC236}">
                <a16:creationId xmlns:a16="http://schemas.microsoft.com/office/drawing/2014/main" id="{C96123B5-07AE-1756-8802-3C24E7BC169A}"/>
              </a:ext>
            </a:extLst>
          </p:cNvPr>
          <p:cNvSpPr>
            <a:spLocks noGrp="1"/>
          </p:cNvSpPr>
          <p:nvPr>
            <p:ph idx="1"/>
          </p:nvPr>
        </p:nvSpPr>
        <p:spPr>
          <a:xfrm>
            <a:off x="838200" y="1575270"/>
            <a:ext cx="4553778" cy="1991001"/>
          </a:xfrm>
        </p:spPr>
        <p:txBody>
          <a:bodyPr>
            <a:normAutofit/>
          </a:bodyPr>
          <a:lstStyle/>
          <a:p>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Hoe betrokken zijn scholieren op dit moment bij het milieu en recyclen?</a:t>
            </a:r>
          </a:p>
          <a:p>
            <a:pPr marL="0" indent="0">
              <a:buNone/>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Uit onderzoek van het ministerie van 	Infrastructuur en Waterstaat en 		Rijkswaterstaat blijkt dat een groot aantal 	jongeren niet aan recycling meedoet, namelijk;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endParaRPr lang="nl-NL" sz="120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4" name="Picture 49122630">
            <a:extLst>
              <a:ext uri="{FF2B5EF4-FFF2-40B4-BE49-F238E27FC236}">
                <a16:creationId xmlns:a16="http://schemas.microsoft.com/office/drawing/2014/main" id="{FAB26EE1-18FF-91F0-615A-C895BEE91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927" y="2730177"/>
            <a:ext cx="2692232" cy="1397645"/>
          </a:xfrm>
          <a:prstGeom prst="rect">
            <a:avLst/>
          </a:prstGeom>
        </p:spPr>
      </p:pic>
      <p:sp>
        <p:nvSpPr>
          <p:cNvPr id="6" name="Tekstvak 5">
            <a:extLst>
              <a:ext uri="{FF2B5EF4-FFF2-40B4-BE49-F238E27FC236}">
                <a16:creationId xmlns:a16="http://schemas.microsoft.com/office/drawing/2014/main" id="{6D80E935-9306-CB87-16E8-AB6D6128BC4F}"/>
              </a:ext>
            </a:extLst>
          </p:cNvPr>
          <p:cNvSpPr txBox="1"/>
          <p:nvPr/>
        </p:nvSpPr>
        <p:spPr>
          <a:xfrm>
            <a:off x="467334" y="2945277"/>
            <a:ext cx="2216426" cy="967444"/>
          </a:xfrm>
          <a:prstGeom prst="rect">
            <a:avLst/>
          </a:prstGeom>
          <a:noFill/>
        </p:spPr>
        <p:txBody>
          <a:bodyPr wrap="square">
            <a:spAutoFit/>
          </a:bodyPr>
          <a:lstStyle/>
          <a:p>
            <a:pPr marL="457200">
              <a:lnSpc>
                <a:spcPct val="115000"/>
              </a:lnSpc>
              <a:spcAft>
                <a:spcPts val="800"/>
              </a:spcAft>
            </a:pPr>
            <a:r>
              <a:rPr lang="nl-NL" sz="10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(Bron: </a:t>
            </a:r>
            <a:r>
              <a:rPr lang="nl-NL" sz="1000" u="sng" kern="100" dirty="0">
                <a:solidFill>
                  <a:srgbClr val="467886"/>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hlinkClick r:id="rId3"/>
              </a:rPr>
              <a:t>https://zwerfafval.rijkswaterstaat.nl/publish/pages/193361/flyer-jongeren-en-zwerfafval.pdf</a:t>
            </a:r>
            <a:r>
              <a:rPr lang="nl-NL" sz="10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t>
            </a:r>
            <a:endParaRPr lang="nl-NL" sz="10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8" name="Tekstvak 7">
            <a:extLst>
              <a:ext uri="{FF2B5EF4-FFF2-40B4-BE49-F238E27FC236}">
                <a16:creationId xmlns:a16="http://schemas.microsoft.com/office/drawing/2014/main" id="{511E6E8D-E61B-7C4B-9015-5C05F4E9FF80}"/>
              </a:ext>
            </a:extLst>
          </p:cNvPr>
          <p:cNvSpPr txBox="1"/>
          <p:nvPr/>
        </p:nvSpPr>
        <p:spPr>
          <a:xfrm>
            <a:off x="5629496" y="1579805"/>
            <a:ext cx="6095170" cy="156716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nSpc>
                <a:spcPct val="115000"/>
              </a:lnSpc>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Op welk manier zijn scholieren nu bezig met recyclen?</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marL="914400">
              <a:lnSpc>
                <a:spcPct val="115000"/>
              </a:lnSpc>
              <a:buNone/>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914400">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Op veel scholen zijn prullenbakken beschikbaar waar afval op een makkelijke manier gescheiden kan worden. Van wat we zelf waarnemen denken we dat hier op de juiste manier gebruik van wordt gemaakt. Daarnaast kan statiegeld op plastic flessen en blikken een goede prikkel/drijfveer zijn om deze na gebruik toch in te leveren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10" name="Tekstvak 9">
            <a:extLst>
              <a:ext uri="{FF2B5EF4-FFF2-40B4-BE49-F238E27FC236}">
                <a16:creationId xmlns:a16="http://schemas.microsoft.com/office/drawing/2014/main" id="{6CC9A078-B70D-7FA4-8842-689272E3F8AF}"/>
              </a:ext>
            </a:extLst>
          </p:cNvPr>
          <p:cNvSpPr txBox="1"/>
          <p:nvPr/>
        </p:nvSpPr>
        <p:spPr>
          <a:xfrm>
            <a:off x="2772604" y="4584239"/>
            <a:ext cx="5238748" cy="2096023"/>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Waarom gooien middelbare scholieren hun blikjes op ongeschikte plekken weg?</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marL="914400">
              <a:lnSpc>
                <a:spcPct val="115000"/>
              </a:lnSpc>
              <a:spcAft>
                <a:spcPts val="800"/>
              </a:spcAft>
            </a:pPr>
            <a:r>
              <a:rPr lang="nl-NL" sz="105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Dit heeft onder andere te maken met een verschil tussen de sociale norm en de waargenomen norm, groepsdruk en een kwestie van gebruiksgemak. Daarnaast voelen jongeren zich vaak niet verantwoordelijk voor hun directe omgeving en het zwerfafval dat ze daar achterlaten, terwijl ze het op mondiaal niveau wel erg vinden. Ook zien we dat jongeren het makkelijk vinden om het niet weggooien van afval goed te praten, zodat de verantwoordelijkheid bijvoorbeeld op een ander valt; </a:t>
            </a:r>
            <a:endParaRPr lang="nl-NL" sz="1050" kern="100" dirty="0">
              <a:effectLst/>
              <a:latin typeface="Aptos" panose="020B0004020202020204" pitchFamily="34" charset="0"/>
              <a:ea typeface="Aptos" panose="020B0004020202020204" pitchFamily="34" charset="0"/>
              <a:cs typeface="Arial" panose="020B0604020202020204" pitchFamily="34" charset="0"/>
            </a:endParaRPr>
          </a:p>
        </p:txBody>
      </p:sp>
      <p:pic>
        <p:nvPicPr>
          <p:cNvPr id="11" name="Picture 402336224">
            <a:extLst>
              <a:ext uri="{FF2B5EF4-FFF2-40B4-BE49-F238E27FC236}">
                <a16:creationId xmlns:a16="http://schemas.microsoft.com/office/drawing/2014/main" id="{0760CC83-DB7D-A5C9-0BE7-083060CA4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992" y="3890746"/>
            <a:ext cx="3485478" cy="2018438"/>
          </a:xfrm>
          <a:prstGeom prst="rect">
            <a:avLst/>
          </a:prstGeom>
        </p:spPr>
      </p:pic>
      <p:sp>
        <p:nvSpPr>
          <p:cNvPr id="13" name="Tekstvak 12">
            <a:extLst>
              <a:ext uri="{FF2B5EF4-FFF2-40B4-BE49-F238E27FC236}">
                <a16:creationId xmlns:a16="http://schemas.microsoft.com/office/drawing/2014/main" id="{FE871F96-0145-9EF2-284F-0FE7F47D085B}"/>
              </a:ext>
            </a:extLst>
          </p:cNvPr>
          <p:cNvSpPr txBox="1"/>
          <p:nvPr/>
        </p:nvSpPr>
        <p:spPr>
          <a:xfrm>
            <a:off x="7801803" y="5953317"/>
            <a:ext cx="3551997" cy="639599"/>
          </a:xfrm>
          <a:prstGeom prst="rect">
            <a:avLst/>
          </a:prstGeom>
          <a:noFill/>
        </p:spPr>
        <p:txBody>
          <a:bodyPr wrap="square">
            <a:spAutoFit/>
          </a:bodyPr>
          <a:lstStyle/>
          <a:p>
            <a:pPr marL="457200">
              <a:lnSpc>
                <a:spcPct val="115000"/>
              </a:lnSpc>
              <a:spcAft>
                <a:spcPts val="800"/>
              </a:spcAft>
            </a:pPr>
            <a:r>
              <a:rPr lang="nl-NL" sz="105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(Bron: </a:t>
            </a:r>
            <a:r>
              <a:rPr lang="nl-NL" sz="1050" u="sng" kern="100" dirty="0">
                <a:solidFill>
                  <a:srgbClr val="467886"/>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hlinkClick r:id="rId3"/>
              </a:rPr>
              <a:t>https://zwerfafval.rijkswaterstaat.nl/publish/pages/193361/flyer-jongeren-en-zwerfafval.pdf</a:t>
            </a:r>
            <a:r>
              <a:rPr lang="nl-NL" sz="105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t>
            </a:r>
            <a:endParaRPr lang="nl-NL" sz="1050" kern="100" dirty="0">
              <a:effectLst/>
              <a:latin typeface="Aptos" panose="020B0004020202020204" pitchFamily="34" charset="0"/>
              <a:ea typeface="Aptos" panose="020B0004020202020204" pitchFamily="34" charset="0"/>
              <a:cs typeface="Arial" panose="020B0604020202020204" pitchFamily="34" charset="0"/>
            </a:endParaRPr>
          </a:p>
        </p:txBody>
      </p:sp>
      <p:grpSp>
        <p:nvGrpSpPr>
          <p:cNvPr id="21" name="Groep 20">
            <a:extLst>
              <a:ext uri="{FF2B5EF4-FFF2-40B4-BE49-F238E27FC236}">
                <a16:creationId xmlns:a16="http://schemas.microsoft.com/office/drawing/2014/main" id="{50AE4F04-7E27-0DB8-8600-EDF3A698AEAA}"/>
              </a:ext>
            </a:extLst>
          </p:cNvPr>
          <p:cNvGrpSpPr/>
          <p:nvPr/>
        </p:nvGrpSpPr>
        <p:grpSpPr>
          <a:xfrm>
            <a:off x="7703006" y="4968618"/>
            <a:ext cx="428760" cy="279720"/>
            <a:chOff x="7703006" y="4968618"/>
            <a:chExt cx="428760" cy="279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8" name="Inkt 17">
                  <a:extLst>
                    <a:ext uri="{FF2B5EF4-FFF2-40B4-BE49-F238E27FC236}">
                      <a16:creationId xmlns:a16="http://schemas.microsoft.com/office/drawing/2014/main" id="{FFFA8DB1-8BFA-C1D7-6C6F-6B17CCF19C5B}"/>
                    </a:ext>
                  </a:extLst>
                </p14:cNvPr>
                <p14:cNvContentPartPr/>
                <p14:nvPr/>
              </p14:nvContentPartPr>
              <p14:xfrm>
                <a:off x="7703006" y="5030538"/>
                <a:ext cx="380160" cy="217800"/>
              </p14:xfrm>
            </p:contentPart>
          </mc:Choice>
          <mc:Fallback xmlns="">
            <p:pic>
              <p:nvPicPr>
                <p:cNvPr id="18" name="Inkt 17">
                  <a:extLst>
                    <a:ext uri="{FF2B5EF4-FFF2-40B4-BE49-F238E27FC236}">
                      <a16:creationId xmlns:a16="http://schemas.microsoft.com/office/drawing/2014/main" id="{FFFA8DB1-8BFA-C1D7-6C6F-6B17CCF19C5B}"/>
                    </a:ext>
                  </a:extLst>
                </p:cNvPr>
                <p:cNvPicPr/>
                <p:nvPr/>
              </p:nvPicPr>
              <p:blipFill>
                <a:blip r:embed="rId6"/>
                <a:stretch>
                  <a:fillRect/>
                </a:stretch>
              </p:blipFill>
              <p:spPr>
                <a:xfrm>
                  <a:off x="7685366" y="5012538"/>
                  <a:ext cx="415800" cy="25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9" name="Inkt 18">
                  <a:extLst>
                    <a:ext uri="{FF2B5EF4-FFF2-40B4-BE49-F238E27FC236}">
                      <a16:creationId xmlns:a16="http://schemas.microsoft.com/office/drawing/2014/main" id="{F64D7014-F573-E60F-A2D3-F82E471251C9}"/>
                    </a:ext>
                  </a:extLst>
                </p14:cNvPr>
                <p14:cNvContentPartPr/>
                <p14:nvPr/>
              </p14:nvContentPartPr>
              <p14:xfrm>
                <a:off x="8003606" y="5039898"/>
                <a:ext cx="109440" cy="141480"/>
              </p14:xfrm>
            </p:contentPart>
          </mc:Choice>
          <mc:Fallback xmlns="">
            <p:pic>
              <p:nvPicPr>
                <p:cNvPr id="19" name="Inkt 18">
                  <a:extLst>
                    <a:ext uri="{FF2B5EF4-FFF2-40B4-BE49-F238E27FC236}">
                      <a16:creationId xmlns:a16="http://schemas.microsoft.com/office/drawing/2014/main" id="{F64D7014-F573-E60F-A2D3-F82E471251C9}"/>
                    </a:ext>
                  </a:extLst>
                </p:cNvPr>
                <p:cNvPicPr/>
                <p:nvPr/>
              </p:nvPicPr>
              <p:blipFill>
                <a:blip r:embed="rId8"/>
                <a:stretch>
                  <a:fillRect/>
                </a:stretch>
              </p:blipFill>
              <p:spPr>
                <a:xfrm>
                  <a:off x="7985606" y="5021898"/>
                  <a:ext cx="145080" cy="17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0" name="Inkt 19">
                  <a:extLst>
                    <a:ext uri="{FF2B5EF4-FFF2-40B4-BE49-F238E27FC236}">
                      <a16:creationId xmlns:a16="http://schemas.microsoft.com/office/drawing/2014/main" id="{63990BD7-83BE-8B31-F01D-4100EDA10CE8}"/>
                    </a:ext>
                  </a:extLst>
                </p14:cNvPr>
                <p14:cNvContentPartPr/>
                <p14:nvPr/>
              </p14:nvContentPartPr>
              <p14:xfrm>
                <a:off x="7845206" y="4968618"/>
                <a:ext cx="286560" cy="55440"/>
              </p14:xfrm>
            </p:contentPart>
          </mc:Choice>
          <mc:Fallback xmlns="">
            <p:pic>
              <p:nvPicPr>
                <p:cNvPr id="20" name="Inkt 19">
                  <a:extLst>
                    <a:ext uri="{FF2B5EF4-FFF2-40B4-BE49-F238E27FC236}">
                      <a16:creationId xmlns:a16="http://schemas.microsoft.com/office/drawing/2014/main" id="{63990BD7-83BE-8B31-F01D-4100EDA10CE8}"/>
                    </a:ext>
                  </a:extLst>
                </p:cNvPr>
                <p:cNvPicPr/>
                <p:nvPr/>
              </p:nvPicPr>
              <p:blipFill>
                <a:blip r:embed="rId10"/>
                <a:stretch>
                  <a:fillRect/>
                </a:stretch>
              </p:blipFill>
              <p:spPr>
                <a:xfrm>
                  <a:off x="7827566" y="4950618"/>
                  <a:ext cx="322200" cy="91080"/>
                </a:xfrm>
                <a:prstGeom prst="rect">
                  <a:avLst/>
                </a:prstGeom>
              </p:spPr>
            </p:pic>
          </mc:Fallback>
        </mc:AlternateContent>
      </p:grpSp>
      <p:sp>
        <p:nvSpPr>
          <p:cNvPr id="7" name="Tekstvak 6">
            <a:extLst>
              <a:ext uri="{FF2B5EF4-FFF2-40B4-BE49-F238E27FC236}">
                <a16:creationId xmlns:a16="http://schemas.microsoft.com/office/drawing/2014/main" id="{15ACAA90-C597-3018-76F8-FBD788441BF9}"/>
              </a:ext>
            </a:extLst>
          </p:cNvPr>
          <p:cNvSpPr txBox="1"/>
          <p:nvPr/>
        </p:nvSpPr>
        <p:spPr>
          <a:xfrm>
            <a:off x="509588" y="5495118"/>
            <a:ext cx="2412145" cy="938719"/>
          </a:xfrm>
          <a:prstGeom prst="rect">
            <a:avLst/>
          </a:prstGeom>
          <a:noFill/>
        </p:spPr>
        <p:txBody>
          <a:bodyPr wrap="square">
            <a:spAutoFit/>
          </a:bodyPr>
          <a:lstStyle/>
          <a:p>
            <a:r>
              <a:rPr lang="nl-NL" sz="1100" u="sng" dirty="0"/>
              <a:t>BC 3.1.1</a:t>
            </a:r>
            <a:r>
              <a:rPr lang="nl-NL" sz="1100" dirty="0"/>
              <a:t> </a:t>
            </a:r>
            <a:r>
              <a:rPr lang="nl-NL" sz="1100" i="1" dirty="0"/>
              <a:t>Je formuleert heldere en duidelijke ontwerp- en onderzoeksvragen die je tijdens het doorlopen van een ontwerpproces beantwoordt. [Onderzoeken]</a:t>
            </a:r>
            <a:endParaRPr lang="nl-NL" sz="1100" dirty="0"/>
          </a:p>
        </p:txBody>
      </p:sp>
      <mc:AlternateContent xmlns:mc="http://schemas.openxmlformats.org/markup-compatibility/2006">
        <mc:Choice xmlns:p14="http://schemas.microsoft.com/office/powerpoint/2010/main" xmlns:aink="http://schemas.microsoft.com/office/drawing/2016/ink" Requires="p14 aink">
          <p:contentPart p14:bwMode="auto" r:id="rId11">
            <p14:nvContentPartPr>
              <p14:cNvPr id="9" name="Inkt 8">
                <a:extLst>
                  <a:ext uri="{FF2B5EF4-FFF2-40B4-BE49-F238E27FC236}">
                    <a16:creationId xmlns:a16="http://schemas.microsoft.com/office/drawing/2014/main" id="{65D4C163-D5A1-FFDD-AF34-561CC3D3F483}"/>
                  </a:ext>
                </a:extLst>
              </p14:cNvPr>
              <p14:cNvContentPartPr/>
              <p14:nvPr/>
            </p14:nvContentPartPr>
            <p14:xfrm>
              <a:off x="512767" y="5582445"/>
              <a:ext cx="37440" cy="795960"/>
            </p14:xfrm>
          </p:contentPart>
        </mc:Choice>
        <mc:Fallback>
          <p:pic>
            <p:nvPicPr>
              <p:cNvPr id="9" name="Inkt 8">
                <a:extLst>
                  <a:ext uri="{FF2B5EF4-FFF2-40B4-BE49-F238E27FC236}">
                    <a16:creationId xmlns:a16="http://schemas.microsoft.com/office/drawing/2014/main" id="{65D4C163-D5A1-FFDD-AF34-561CC3D3F483}"/>
                  </a:ext>
                </a:extLst>
              </p:cNvPr>
              <p:cNvPicPr/>
              <p:nvPr/>
            </p:nvPicPr>
            <p:blipFill>
              <a:blip r:embed="rId12"/>
              <a:stretch>
                <a:fillRect/>
              </a:stretch>
            </p:blipFill>
            <p:spPr>
              <a:xfrm>
                <a:off x="494767" y="5564805"/>
                <a:ext cx="73080" cy="831600"/>
              </a:xfrm>
              <a:prstGeom prst="rect">
                <a:avLst/>
              </a:prstGeom>
            </p:spPr>
          </p:pic>
        </mc:Fallback>
      </mc:AlternateContent>
    </p:spTree>
    <p:extLst>
      <p:ext uri="{BB962C8B-B14F-4D97-AF65-F5344CB8AC3E}">
        <p14:creationId xmlns:p14="http://schemas.microsoft.com/office/powerpoint/2010/main" val="361353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6ADF0-FB0D-9992-A522-C0B7906A6B3E}"/>
              </a:ext>
            </a:extLst>
          </p:cNvPr>
          <p:cNvSpPr>
            <a:spLocks noGrp="1"/>
          </p:cNvSpPr>
          <p:nvPr>
            <p:ph type="title"/>
          </p:nvPr>
        </p:nvSpPr>
        <p:spPr/>
        <p:txBody>
          <a:bodyPr>
            <a:normAutofit/>
          </a:bodyPr>
          <a:lstStyle/>
          <a:p>
            <a:r>
              <a:rPr lang="nl-NL" sz="2800" b="1" dirty="0"/>
              <a:t>Scholieren</a:t>
            </a:r>
          </a:p>
        </p:txBody>
      </p:sp>
      <p:sp>
        <p:nvSpPr>
          <p:cNvPr id="3" name="Tijdelijke aanduiding voor inhoud 2">
            <a:extLst>
              <a:ext uri="{FF2B5EF4-FFF2-40B4-BE49-F238E27FC236}">
                <a16:creationId xmlns:a16="http://schemas.microsoft.com/office/drawing/2014/main" id="{3E3D9A8B-82DF-B713-1F3F-93AC9763EAB6}"/>
              </a:ext>
            </a:extLst>
          </p:cNvPr>
          <p:cNvSpPr>
            <a:spLocks noGrp="1"/>
          </p:cNvSpPr>
          <p:nvPr>
            <p:ph idx="1"/>
          </p:nvPr>
        </p:nvSpPr>
        <p:spPr>
          <a:xfrm>
            <a:off x="838200" y="1825625"/>
            <a:ext cx="5948363" cy="1812925"/>
          </a:xfrm>
        </p:spPr>
        <p:txBody>
          <a:bodyPr>
            <a:normAutofit/>
          </a:bodyPr>
          <a:lstStyle/>
          <a:p>
            <a:pPr marL="342900" lvl="0" indent="-342900">
              <a:lnSpc>
                <a:spcPct val="115000"/>
              </a:lnSpc>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behoefte is er naar dit initiatief?</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marL="914400">
              <a:lnSpc>
                <a:spcPct val="115000"/>
              </a:lnSpc>
              <a:spcAft>
                <a:spcPts val="800"/>
              </a:spcAft>
              <a:buNone/>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Wij denken dat er vanuit de scholier weinig behoefte is naar een oplossing, maar dat een implementatie hiervan wel goed ontvangen zal worden. Met name door het toegevoegde aspect van spel en competitie en de beloning die eraan vastzit. Waarschijnlijk is de behoefte vanuit school er wel, door de vervuiling die scholieren veroorzaken.</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endParaRPr lang="nl-NL" sz="1200" dirty="0"/>
          </a:p>
        </p:txBody>
      </p:sp>
      <p:sp>
        <p:nvSpPr>
          <p:cNvPr id="4" name="Tekstvak 3">
            <a:extLst>
              <a:ext uri="{FF2B5EF4-FFF2-40B4-BE49-F238E27FC236}">
                <a16:creationId xmlns:a16="http://schemas.microsoft.com/office/drawing/2014/main" id="{8E1999BE-8586-7C73-A7A3-A2460697097F}"/>
              </a:ext>
            </a:extLst>
          </p:cNvPr>
          <p:cNvSpPr txBox="1"/>
          <p:nvPr/>
        </p:nvSpPr>
        <p:spPr>
          <a:xfrm>
            <a:off x="838200" y="3967162"/>
            <a:ext cx="5795963" cy="1544012"/>
          </a:xfrm>
          <a:prstGeom prst="rect">
            <a:avLst/>
          </a:prstGeom>
          <a:noFill/>
        </p:spPr>
        <p:txBody>
          <a:bodyPr wrap="square" rtlCol="0">
            <a:spAutoFit/>
          </a:bodyPr>
          <a:lstStyle/>
          <a:p>
            <a:pPr marL="342900" lvl="0" indent="-342900">
              <a:lnSpc>
                <a:spcPct val="115000"/>
              </a:lnSpc>
              <a:spcAft>
                <a:spcPts val="800"/>
              </a:spcAft>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mist er in huidige implementaties waardoor het niet middelbare scholieren aanspreekt?</a:t>
            </a:r>
            <a:endParaRPr lang="nl-NL" sz="1200" b="1" i="1" kern="100" dirty="0">
              <a:latin typeface="Aptos" panose="020B0004020202020204" pitchFamily="34" charset="0"/>
              <a:ea typeface="Neue Haas Grotesk Text Pro" panose="020B0504020202020204" pitchFamily="34" charset="0"/>
              <a:cs typeface="Arial" panose="020B0604020202020204" pitchFamily="34" charset="0"/>
            </a:endParaRPr>
          </a:p>
          <a:p>
            <a:pPr lvl="0">
              <a:lnSpc>
                <a:spcPct val="115000"/>
              </a:lnSpc>
              <a:spcAft>
                <a:spcPts val="800"/>
              </a:spcAft>
            </a:pPr>
            <a:r>
              <a:rPr lang="nl-NL" sz="1200" kern="100" dirty="0">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Scholieren voelen zich niet aangesproken, kunnen zich niet 	identificeren met huidige implementaties of worden niet bereikt via 	de gebruikte media.</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endParaRPr lang="nl-NL" sz="1200" dirty="0"/>
          </a:p>
        </p:txBody>
      </p:sp>
      <p:sp>
        <p:nvSpPr>
          <p:cNvPr id="5" name="Tekstvak 4">
            <a:extLst>
              <a:ext uri="{FF2B5EF4-FFF2-40B4-BE49-F238E27FC236}">
                <a16:creationId xmlns:a16="http://schemas.microsoft.com/office/drawing/2014/main" id="{36950A32-DF59-21CE-FEFA-2A0D3EE00273}"/>
              </a:ext>
            </a:extLst>
          </p:cNvPr>
          <p:cNvSpPr txBox="1"/>
          <p:nvPr/>
        </p:nvSpPr>
        <p:spPr>
          <a:xfrm>
            <a:off x="7429500" y="2654178"/>
            <a:ext cx="3467100" cy="1968744"/>
          </a:xfrm>
          <a:prstGeom prst="rect">
            <a:avLst/>
          </a:prstGeom>
          <a:noFill/>
        </p:spPr>
        <p:txBody>
          <a:bodyPr wrap="square" rtlCol="0">
            <a:spAutoFit/>
          </a:bodyPr>
          <a:lstStyle/>
          <a:p>
            <a:pPr marL="914400">
              <a:lnSpc>
                <a:spcPct val="115000"/>
              </a:lnSpc>
              <a:buNone/>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Welke eerdere oplossingen zijn er uitgeprobeerd?</a:t>
            </a:r>
            <a:endParaRPr lang="nl-NL" sz="1200" b="1" kern="100" dirty="0">
              <a:effectLst/>
              <a:latin typeface="Aptos" panose="020B0004020202020204" pitchFamily="34" charset="0"/>
              <a:ea typeface="Aptos" panose="020B0004020202020204" pitchFamily="34" charset="0"/>
              <a:cs typeface="Arial" panose="020B0604020202020204" pitchFamily="34" charset="0"/>
            </a:endParaRPr>
          </a:p>
          <a:p>
            <a:pPr marL="914400">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Donatiebakken, maar hier zit geen beloning voor de scholieren aan dus werkt dit misschien niet zo lekker.</a:t>
            </a:r>
            <a:endParaRPr lang="nl-NL" sz="1200" kern="100" dirty="0">
              <a:effectLst/>
              <a:latin typeface="Aptos" panose="020B0004020202020204" pitchFamily="34" charset="0"/>
              <a:ea typeface="Aptos" panose="020B0004020202020204" pitchFamily="34" charset="0"/>
              <a:cs typeface="Arial" panose="020B0604020202020204" pitchFamily="34" charset="0"/>
            </a:endParaRPr>
          </a:p>
          <a:p>
            <a:endParaRPr lang="nl-NL" sz="1200" dirty="0"/>
          </a:p>
        </p:txBody>
      </p:sp>
      <p:sp>
        <p:nvSpPr>
          <p:cNvPr id="6" name="Tekstvak 5">
            <a:extLst>
              <a:ext uri="{FF2B5EF4-FFF2-40B4-BE49-F238E27FC236}">
                <a16:creationId xmlns:a16="http://schemas.microsoft.com/office/drawing/2014/main" id="{ED9D8FF5-AEA8-EA70-74A0-D0B575C4385F}"/>
              </a:ext>
            </a:extLst>
          </p:cNvPr>
          <p:cNvSpPr txBox="1"/>
          <p:nvPr/>
        </p:nvSpPr>
        <p:spPr>
          <a:xfrm>
            <a:off x="8805863" y="5511174"/>
            <a:ext cx="2412145" cy="938719"/>
          </a:xfrm>
          <a:prstGeom prst="rect">
            <a:avLst/>
          </a:prstGeom>
          <a:noFill/>
        </p:spPr>
        <p:txBody>
          <a:bodyPr wrap="square">
            <a:spAutoFit/>
          </a:bodyPr>
          <a:lstStyle/>
          <a:p>
            <a:pPr algn="r"/>
            <a:r>
              <a:rPr lang="nl-NL" sz="1100" u="sng" dirty="0"/>
              <a:t>BC 3.1.1</a:t>
            </a:r>
            <a:r>
              <a:rPr lang="nl-NL" sz="1100" dirty="0"/>
              <a:t> </a:t>
            </a:r>
            <a:r>
              <a:rPr lang="nl-NL" sz="1100" i="1" dirty="0"/>
              <a:t>Je formuleert heldere en duidelijke ontwerp- en onderzoeksvragen die je tijdens het doorlopen van een ontwerpproces beantwoordt. [Onderzoeken]</a:t>
            </a:r>
            <a:endParaRPr lang="nl-NL" sz="1100" dirty="0"/>
          </a:p>
        </p:txBody>
      </p:sp>
      <mc:AlternateContent xmlns:mc="http://schemas.openxmlformats.org/markup-compatibility/2006">
        <mc:Choice xmlns:p14="http://schemas.microsoft.com/office/powerpoint/2010/main" xmlns:aink="http://schemas.microsoft.com/office/drawing/2016/ink" Requires="p14 aink">
          <p:contentPart p14:bwMode="auto" r:id="rId2">
            <p14:nvContentPartPr>
              <p14:cNvPr id="7" name="Inkt 6">
                <a:extLst>
                  <a:ext uri="{FF2B5EF4-FFF2-40B4-BE49-F238E27FC236}">
                    <a16:creationId xmlns:a16="http://schemas.microsoft.com/office/drawing/2014/main" id="{D9A6015A-9551-EFEF-3A9F-F89383E8F75F}"/>
                  </a:ext>
                </a:extLst>
              </p14:cNvPr>
              <p14:cNvContentPartPr/>
              <p14:nvPr/>
            </p14:nvContentPartPr>
            <p14:xfrm>
              <a:off x="11229607" y="5496765"/>
              <a:ext cx="128520" cy="918000"/>
            </p14:xfrm>
          </p:contentPart>
        </mc:Choice>
        <mc:Fallback>
          <p:pic>
            <p:nvPicPr>
              <p:cNvPr id="7" name="Inkt 6">
                <a:extLst>
                  <a:ext uri="{FF2B5EF4-FFF2-40B4-BE49-F238E27FC236}">
                    <a16:creationId xmlns:a16="http://schemas.microsoft.com/office/drawing/2014/main" id="{D9A6015A-9551-EFEF-3A9F-F89383E8F75F}"/>
                  </a:ext>
                </a:extLst>
              </p:cNvPr>
              <p:cNvPicPr/>
              <p:nvPr/>
            </p:nvPicPr>
            <p:blipFill>
              <a:blip r:embed="rId3"/>
              <a:stretch>
                <a:fillRect/>
              </a:stretch>
            </p:blipFill>
            <p:spPr>
              <a:xfrm>
                <a:off x="11211607" y="5478765"/>
                <a:ext cx="164160" cy="953640"/>
              </a:xfrm>
              <a:prstGeom prst="rect">
                <a:avLst/>
              </a:prstGeom>
            </p:spPr>
          </p:pic>
        </mc:Fallback>
      </mc:AlternateContent>
    </p:spTree>
    <p:extLst>
      <p:ext uri="{BB962C8B-B14F-4D97-AF65-F5344CB8AC3E}">
        <p14:creationId xmlns:p14="http://schemas.microsoft.com/office/powerpoint/2010/main" val="210419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F3B55-6A3C-A6AB-DBD1-A6071252586D}"/>
              </a:ext>
            </a:extLst>
          </p:cNvPr>
          <p:cNvSpPr>
            <a:spLocks noGrp="1"/>
          </p:cNvSpPr>
          <p:nvPr>
            <p:ph type="title"/>
          </p:nvPr>
        </p:nvSpPr>
        <p:spPr/>
        <p:txBody>
          <a:bodyPr/>
          <a:lstStyle/>
          <a:p>
            <a:r>
              <a:rPr lang="nl-NL" dirty="0"/>
              <a:t>Interactief hulpmiddel?</a:t>
            </a:r>
          </a:p>
        </p:txBody>
      </p:sp>
      <p:sp>
        <p:nvSpPr>
          <p:cNvPr id="3" name="Tijdelijke aanduiding voor inhoud 2">
            <a:extLst>
              <a:ext uri="{FF2B5EF4-FFF2-40B4-BE49-F238E27FC236}">
                <a16:creationId xmlns:a16="http://schemas.microsoft.com/office/drawing/2014/main" id="{46361046-F802-AFD0-7812-CEE4D263120A}"/>
              </a:ext>
            </a:extLst>
          </p:cNvPr>
          <p:cNvSpPr>
            <a:spLocks noGrp="1"/>
          </p:cNvSpPr>
          <p:nvPr>
            <p:ph idx="1"/>
          </p:nvPr>
        </p:nvSpPr>
        <p:spPr>
          <a:xfrm>
            <a:off x="838200" y="2449512"/>
            <a:ext cx="3758648" cy="2065545"/>
          </a:xfrm>
        </p:spPr>
        <p:txBody>
          <a:bodyPr/>
          <a:lstStyle/>
          <a:p>
            <a:pPr marL="342900" lvl="0" indent="-342900">
              <a:lnSpc>
                <a:spcPct val="115000"/>
              </a:lnSpc>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bestaat er al? </a:t>
            </a:r>
            <a:endParaRPr lang="nl-NL" sz="1200" b="1" i="1" kern="100" dirty="0">
              <a:effectLst/>
              <a:latin typeface="Aptos" panose="020B0004020202020204" pitchFamily="34" charset="0"/>
              <a:ea typeface="Aptos" panose="020B0004020202020204" pitchFamily="34" charset="0"/>
              <a:cs typeface="Arial" panose="020B0604020202020204" pitchFamily="34" charset="0"/>
            </a:endParaRPr>
          </a:p>
          <a:p>
            <a:pPr marL="457200" lvl="1" indent="0">
              <a:lnSpc>
                <a:spcPct val="115000"/>
              </a:lnSpc>
              <a:buNone/>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Op supermarkten en tankstations zijn verplicht om statiegeldproducten in te nemen. Scholen kunnen eventueel ook inlever punten realiseren. Dit zijn vaak donatie bakken. Voor het inleveren zijn er nog geen interactieve hippe mogelijkheden die aantrekkelijk zijn voor de scholieren</a:t>
            </a:r>
            <a:r>
              <a:rPr lang="nl-NL" sz="1200" kern="100" dirty="0">
                <a:latin typeface="Aptos" panose="020B0004020202020204" pitchFamily="34" charset="0"/>
                <a:ea typeface="Neue Haas Grotesk Text Pro" panose="020B0504020202020204" pitchFamily="34" charset="0"/>
                <a:cs typeface="Arial" panose="020B0604020202020204" pitchFamily="34" charset="0"/>
              </a:rPr>
              <a:t>.</a:t>
            </a:r>
          </a:p>
        </p:txBody>
      </p:sp>
      <p:sp>
        <p:nvSpPr>
          <p:cNvPr id="5" name="Tekstvak 4">
            <a:extLst>
              <a:ext uri="{FF2B5EF4-FFF2-40B4-BE49-F238E27FC236}">
                <a16:creationId xmlns:a16="http://schemas.microsoft.com/office/drawing/2014/main" id="{0ADC4819-3731-D417-B89D-A8343419E475}"/>
              </a:ext>
            </a:extLst>
          </p:cNvPr>
          <p:cNvSpPr txBox="1"/>
          <p:nvPr/>
        </p:nvSpPr>
        <p:spPr>
          <a:xfrm>
            <a:off x="5471284" y="1849300"/>
            <a:ext cx="4417943" cy="1746119"/>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Waar moet een oplossing aan voldoen?</a:t>
            </a:r>
            <a:endParaRPr lang="nl-NL" sz="1200" b="1" i="1" kern="100" dirty="0">
              <a:effectLst/>
              <a:latin typeface="Aptos" panose="020B0004020202020204" pitchFamily="34" charset="0"/>
              <a:ea typeface="Aptos" panose="020B0004020202020204" pitchFamily="34" charset="0"/>
              <a:cs typeface="Arial" panose="020B0604020202020204" pitchFamily="34" charset="0"/>
            </a:endParaRPr>
          </a:p>
          <a:p>
            <a:pPr lvl="1">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De oplossing moet aantrekkelijk zijn voor jongeren, zodat scholieren het willen gebruiken. Het moet scholieren </a:t>
            </a:r>
            <a:r>
              <a:rPr lang="nl-NL" sz="1200"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proof</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zijn, dus het is niet breekbaar of het kan misbruikt worden. Bijvoorbeeld dat jongeren andere dingen erin gaan gooien. </a:t>
            </a:r>
            <a:endParaRPr lang="nl-NL"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dirty="0"/>
          </a:p>
        </p:txBody>
      </p:sp>
      <p:sp>
        <p:nvSpPr>
          <p:cNvPr id="6" name="Tekstvak 5">
            <a:extLst>
              <a:ext uri="{FF2B5EF4-FFF2-40B4-BE49-F238E27FC236}">
                <a16:creationId xmlns:a16="http://schemas.microsoft.com/office/drawing/2014/main" id="{96CF0A8A-B2B6-7C99-1EB0-8A64485B46D5}"/>
              </a:ext>
            </a:extLst>
          </p:cNvPr>
          <p:cNvSpPr txBox="1"/>
          <p:nvPr/>
        </p:nvSpPr>
        <p:spPr>
          <a:xfrm>
            <a:off x="4942647" y="3952606"/>
            <a:ext cx="5580546" cy="1653786"/>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Wat trekt middelbare scholieren aan </a:t>
            </a:r>
            <a:r>
              <a:rPr lang="nl-NL" sz="1200" b="1" i="1"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aan</a:t>
            </a:r>
            <a:r>
              <a:rPr lang="nl-NL" sz="1200" b="1"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hun digitale middelen?</a:t>
            </a:r>
            <a:endParaRPr lang="nl-NL" sz="1200" b="1" i="1" kern="100" dirty="0">
              <a:effectLst/>
              <a:latin typeface="Aptos" panose="020B0004020202020204" pitchFamily="34" charset="0"/>
              <a:ea typeface="Aptos" panose="020B0004020202020204" pitchFamily="34" charset="0"/>
              <a:cs typeface="Arial" panose="020B0604020202020204" pitchFamily="34" charset="0"/>
            </a:endParaRPr>
          </a:p>
          <a:p>
            <a:pPr lvl="0">
              <a:lnSpc>
                <a:spcPct val="115000"/>
              </a:lnSpc>
              <a:spcAft>
                <a:spcPts val="800"/>
              </a:spcAft>
            </a:pP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Jongeren zijn vooral geïnteresseerd in visuele en interactieve 	inhoud. Gebruik platforms zoals Instagram en </a:t>
            </a:r>
            <a:r>
              <a:rPr lang="nl-NL" sz="1200"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TikTok</a:t>
            </a:r>
            <a:r>
              <a:rPr lang="nl-NL" sz="12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om korte, 	pakkende video's te delen die de aandacht trekken. Middelbare 	scholen. Jongen houden van veel prikkels en willen niet 	verveeld worden. Er moet veel te zien zijn en veel gebeuren. </a:t>
            </a:r>
          </a:p>
          <a:p>
            <a:endParaRPr lang="nl-NL" sz="1200" dirty="0"/>
          </a:p>
        </p:txBody>
      </p:sp>
      <p:sp>
        <p:nvSpPr>
          <p:cNvPr id="7" name="Tekstvak 6">
            <a:extLst>
              <a:ext uri="{FF2B5EF4-FFF2-40B4-BE49-F238E27FC236}">
                <a16:creationId xmlns:a16="http://schemas.microsoft.com/office/drawing/2014/main" id="{98B1E67A-151C-871B-C753-D6D4D6EED842}"/>
              </a:ext>
            </a:extLst>
          </p:cNvPr>
          <p:cNvSpPr txBox="1"/>
          <p:nvPr/>
        </p:nvSpPr>
        <p:spPr>
          <a:xfrm>
            <a:off x="4942647" y="5327376"/>
            <a:ext cx="4318553" cy="436530"/>
          </a:xfrm>
          <a:prstGeom prst="rect">
            <a:avLst/>
          </a:prstGeom>
          <a:noFill/>
        </p:spPr>
        <p:txBody>
          <a:bodyPr wrap="square" rtlCol="0">
            <a:spAutoFit/>
          </a:bodyPr>
          <a:lstStyle/>
          <a:p>
            <a:pPr lvl="0">
              <a:lnSpc>
                <a:spcPct val="115000"/>
              </a:lnSpc>
              <a:spcAft>
                <a:spcPts val="800"/>
              </a:spcAft>
            </a:pPr>
            <a:r>
              <a:rPr lang="nl-NL" sz="10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(Bron: </a:t>
            </a:r>
            <a:r>
              <a:rPr lang="nl-NL" sz="1000" kern="100" dirty="0">
                <a:solidFill>
                  <a:srgbClr val="467886"/>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hlinkClick r:id="rId2"/>
              </a:rPr>
              <a:t>https://www.den.nl/kennis-en-inspiratie/hoe-zet-je-sociale-media-in-om-jongeren-te-bereiken</a:t>
            </a:r>
            <a:r>
              <a:rPr lang="nl-NL" sz="10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t>
            </a:r>
            <a:endParaRPr lang="nl-NL" sz="1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kstvak 8">
            <a:extLst>
              <a:ext uri="{FF2B5EF4-FFF2-40B4-BE49-F238E27FC236}">
                <a16:creationId xmlns:a16="http://schemas.microsoft.com/office/drawing/2014/main" id="{422864C7-E851-C23A-99EF-45B881A07AAC}"/>
              </a:ext>
            </a:extLst>
          </p:cNvPr>
          <p:cNvSpPr txBox="1"/>
          <p:nvPr/>
        </p:nvSpPr>
        <p:spPr>
          <a:xfrm>
            <a:off x="540232" y="4412557"/>
            <a:ext cx="6096000" cy="454868"/>
          </a:xfrm>
          <a:prstGeom prst="rect">
            <a:avLst/>
          </a:prstGeom>
          <a:noFill/>
        </p:spPr>
        <p:txBody>
          <a:bodyPr wrap="square">
            <a:spAutoFit/>
          </a:bodyPr>
          <a:lstStyle/>
          <a:p>
            <a:pPr lvl="0">
              <a:lnSpc>
                <a:spcPct val="115000"/>
              </a:lnSpc>
              <a:spcAft>
                <a:spcPts val="800"/>
              </a:spcAft>
            </a:pPr>
            <a:r>
              <a:rPr lang="nl-NL" sz="1050" kern="100" dirty="0">
                <a:effectLst/>
                <a:latin typeface="Aptos" panose="020B0004020202020204" pitchFamily="34" charset="0"/>
                <a:ea typeface="Aptos" panose="020B0004020202020204" pitchFamily="34" charset="0"/>
                <a:cs typeface="Times New Roman" panose="02020603050405020304" pitchFamily="18" charset="0"/>
              </a:rPr>
              <a:t>(Bron: </a:t>
            </a:r>
            <a:r>
              <a:rPr lang="nl-NL" sz="1050" kern="100" dirty="0">
                <a:effectLst/>
                <a:latin typeface="Aptos" panose="020B0004020202020204" pitchFamily="34" charset="0"/>
                <a:ea typeface="Aptos" panose="020B0004020202020204" pitchFamily="34" charset="0"/>
                <a:cs typeface="Times New Roman" panose="02020603050405020304" pitchFamily="18" charset="0"/>
                <a:hlinkClick r:id="rId3"/>
              </a:rPr>
              <a:t>https://www.stimular.nl/praktijkvoorbeelden/statiegeldblikjes-</a:t>
            </a:r>
            <a:br>
              <a:rPr lang="nl-NL" sz="1050" kern="100" dirty="0">
                <a:effectLst/>
                <a:latin typeface="Aptos" panose="020B0004020202020204" pitchFamily="34" charset="0"/>
                <a:ea typeface="Aptos" panose="020B0004020202020204" pitchFamily="34" charset="0"/>
                <a:cs typeface="Times New Roman" panose="02020603050405020304" pitchFamily="18" charset="0"/>
                <a:hlinkClick r:id="rId3"/>
              </a:rPr>
            </a:br>
            <a:r>
              <a:rPr lang="nl-NL" sz="1050" kern="100" dirty="0">
                <a:effectLst/>
                <a:latin typeface="Aptos" panose="020B0004020202020204" pitchFamily="34" charset="0"/>
                <a:ea typeface="Aptos" panose="020B0004020202020204" pitchFamily="34" charset="0"/>
                <a:cs typeface="Times New Roman" panose="02020603050405020304" pitchFamily="18" charset="0"/>
                <a:hlinkClick r:id="rId3"/>
              </a:rPr>
              <a:t>inleveren-in-het-hoger-onderwijs/)</a:t>
            </a:r>
            <a:endParaRPr lang="nl-NL" sz="105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kstvak 3">
            <a:extLst>
              <a:ext uri="{FF2B5EF4-FFF2-40B4-BE49-F238E27FC236}">
                <a16:creationId xmlns:a16="http://schemas.microsoft.com/office/drawing/2014/main" id="{0B3E877A-161D-BC86-BA0B-4CE1C7126F77}"/>
              </a:ext>
            </a:extLst>
          </p:cNvPr>
          <p:cNvSpPr txBox="1"/>
          <p:nvPr/>
        </p:nvSpPr>
        <p:spPr>
          <a:xfrm>
            <a:off x="509588" y="5495118"/>
            <a:ext cx="2412145" cy="938719"/>
          </a:xfrm>
          <a:prstGeom prst="rect">
            <a:avLst/>
          </a:prstGeom>
          <a:noFill/>
        </p:spPr>
        <p:txBody>
          <a:bodyPr wrap="square">
            <a:spAutoFit/>
          </a:bodyPr>
          <a:lstStyle/>
          <a:p>
            <a:r>
              <a:rPr lang="nl-NL" sz="1100" u="sng" dirty="0"/>
              <a:t>BC 3.1.1</a:t>
            </a:r>
            <a:r>
              <a:rPr lang="nl-NL" sz="1100" dirty="0"/>
              <a:t> </a:t>
            </a:r>
            <a:r>
              <a:rPr lang="nl-NL" sz="1100" i="1" dirty="0"/>
              <a:t>Je formuleert heldere en duidelijke ontwerp- en onderzoeksvragen die je tijdens het doorlopen van een ontwerpproces beantwoordt. [Onderzoeken]</a:t>
            </a:r>
            <a:endParaRPr lang="nl-NL" sz="1100" dirty="0"/>
          </a:p>
        </p:txBody>
      </p:sp>
      <mc:AlternateContent xmlns:mc="http://schemas.openxmlformats.org/markup-compatibility/2006">
        <mc:Choice xmlns:p14="http://schemas.microsoft.com/office/powerpoint/2010/main" xmlns:aink="http://schemas.microsoft.com/office/drawing/2016/ink" Requires="p14 aink">
          <p:contentPart p14:bwMode="auto" r:id="rId4">
            <p14:nvContentPartPr>
              <p14:cNvPr id="8" name="Inkt 7">
                <a:extLst>
                  <a:ext uri="{FF2B5EF4-FFF2-40B4-BE49-F238E27FC236}">
                    <a16:creationId xmlns:a16="http://schemas.microsoft.com/office/drawing/2014/main" id="{9B7227E0-ADD6-D9E4-FD4B-DB17F697A941}"/>
                  </a:ext>
                </a:extLst>
              </p14:cNvPr>
              <p14:cNvContentPartPr/>
              <p14:nvPr/>
            </p14:nvContentPartPr>
            <p14:xfrm>
              <a:off x="407287" y="5568405"/>
              <a:ext cx="120240" cy="794160"/>
            </p14:xfrm>
          </p:contentPart>
        </mc:Choice>
        <mc:Fallback>
          <p:pic>
            <p:nvPicPr>
              <p:cNvPr id="8" name="Inkt 7">
                <a:extLst>
                  <a:ext uri="{FF2B5EF4-FFF2-40B4-BE49-F238E27FC236}">
                    <a16:creationId xmlns:a16="http://schemas.microsoft.com/office/drawing/2014/main" id="{9B7227E0-ADD6-D9E4-FD4B-DB17F697A941}"/>
                  </a:ext>
                </a:extLst>
              </p:cNvPr>
              <p:cNvPicPr/>
              <p:nvPr/>
            </p:nvPicPr>
            <p:blipFill>
              <a:blip r:embed="rId5"/>
              <a:stretch>
                <a:fillRect/>
              </a:stretch>
            </p:blipFill>
            <p:spPr>
              <a:xfrm>
                <a:off x="389287" y="5550405"/>
                <a:ext cx="155880" cy="829800"/>
              </a:xfrm>
              <a:prstGeom prst="rect">
                <a:avLst/>
              </a:prstGeom>
            </p:spPr>
          </p:pic>
        </mc:Fallback>
      </mc:AlternateContent>
    </p:spTree>
    <p:extLst>
      <p:ext uri="{BB962C8B-B14F-4D97-AF65-F5344CB8AC3E}">
        <p14:creationId xmlns:p14="http://schemas.microsoft.com/office/powerpoint/2010/main" val="17258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17246-7BEC-BAF4-002E-C8B5A8CC5014}"/>
              </a:ext>
            </a:extLst>
          </p:cNvPr>
          <p:cNvSpPr>
            <a:spLocks noGrp="1"/>
          </p:cNvSpPr>
          <p:nvPr>
            <p:ph type="title"/>
          </p:nvPr>
        </p:nvSpPr>
        <p:spPr/>
        <p:txBody>
          <a:bodyPr/>
          <a:lstStyle/>
          <a:p>
            <a:r>
              <a:rPr lang="nl-NL" dirty="0"/>
              <a:t>Nieuwe UNS</a:t>
            </a:r>
          </a:p>
        </p:txBody>
      </p:sp>
      <p:sp>
        <p:nvSpPr>
          <p:cNvPr id="3" name="Tijdelijke aanduiding voor inhoud 2">
            <a:extLst>
              <a:ext uri="{FF2B5EF4-FFF2-40B4-BE49-F238E27FC236}">
                <a16:creationId xmlns:a16="http://schemas.microsoft.com/office/drawing/2014/main" id="{E853CB00-9B4F-5683-3538-A1F0900932FE}"/>
              </a:ext>
            </a:extLst>
          </p:cNvPr>
          <p:cNvSpPr>
            <a:spLocks noGrp="1"/>
          </p:cNvSpPr>
          <p:nvPr>
            <p:ph idx="1"/>
          </p:nvPr>
        </p:nvSpPr>
        <p:spPr>
          <a:xfrm>
            <a:off x="838200" y="1625600"/>
            <a:ext cx="10515600" cy="4351338"/>
          </a:xfrm>
        </p:spPr>
        <p:txBody>
          <a:bodyPr>
            <a:normAutofit fontScale="92500" lnSpcReduction="20000"/>
          </a:bodyPr>
          <a:lstStyle/>
          <a:p>
            <a:pPr>
              <a:lnSpc>
                <a:spcPct val="115000"/>
              </a:lnSpc>
              <a:spcAft>
                <a:spcPts val="800"/>
              </a:spcAft>
              <a:buNone/>
            </a:pPr>
            <a:r>
              <a:rPr lang="nl-NL" sz="1800" u="sng"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User </a:t>
            </a:r>
            <a:r>
              <a:rPr lang="nl-NL" sz="1800" u="sng"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Need</a:t>
            </a:r>
            <a:r>
              <a:rPr lang="nl-NL" sz="1800" u="sng"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Statements:</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800" b="1" i="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[gebruiker]</a:t>
            </a:r>
            <a:r>
              <a:rPr lang="nl-NL" sz="1800" i="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r>
              <a:rPr lang="nl-NL" sz="18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wil ik </a:t>
            </a:r>
            <a:r>
              <a:rPr lang="nl-NL" sz="1800" b="1" i="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[behoefte]</a:t>
            </a:r>
            <a:r>
              <a:rPr lang="nl-NL" sz="1800" i="1"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800" b="1" i="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[doel]</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scholier wil ik op een leuke manier </a:t>
            </a:r>
            <a:r>
              <a:rPr lang="nl-NL" sz="1800" kern="100" dirty="0" err="1">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milleu</a:t>
            </a: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bewust bezig zijn zodat ik bijdraag aan duurzaamheid</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scholier wil ik mijn school helpen om duurzamer met plastic verpakkingen om te gaan zodat er minder afval rond school zwerft.</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a:t>
            </a:r>
            <a:r>
              <a:rPr lang="nl-NL" sz="1800" kern="100" dirty="0">
                <a:highlight>
                  <a:srgbClr val="FFFF00"/>
                </a:highlight>
                <a:latin typeface="Aptos" panose="020B0004020202020204" pitchFamily="34" charset="0"/>
                <a:ea typeface="Neue Haas Grotesk Text Pro" panose="020B0504020202020204" pitchFamily="34" charset="0"/>
                <a:cs typeface="Arial" panose="020B0604020202020204" pitchFamily="34" charset="0"/>
              </a:rPr>
              <a:t> </a:t>
            </a:r>
            <a:r>
              <a:rPr lang="nl-NL" sz="18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800" b="1" kern="100" dirty="0">
                <a:solidFill>
                  <a:srgbClr val="45B0E1"/>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middelbare scholier</a:t>
            </a:r>
            <a:r>
              <a:rPr lang="nl-NL" sz="18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800" b="1" kern="100" dirty="0">
                <a:solidFill>
                  <a:srgbClr val="E97132"/>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leuke, interactieve manier om mijn plastic flessen in te leveren op school</a:t>
            </a:r>
            <a:r>
              <a:rPr lang="nl-NL" sz="18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800" b="1" kern="100" dirty="0">
                <a:solidFill>
                  <a:srgbClr val="4EA72E"/>
                </a:solidFill>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niet achteraf langs de supermarkt hoef en ik minder geneigd ben het buiten weg te gooien</a:t>
            </a:r>
            <a:r>
              <a:rPr lang="nl-NL" sz="1800" kern="100" dirty="0">
                <a:effectLst/>
                <a:highlight>
                  <a:srgbClr val="FFFF00"/>
                </a:highligh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t>
            </a:r>
            <a:endParaRPr lang="nl-NL" sz="1800" kern="100" dirty="0">
              <a:effectLst/>
              <a:highlight>
                <a:srgbClr val="FFFF00"/>
              </a:highligh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00"/>
              </a:spcAft>
            </a:pP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Als </a:t>
            </a:r>
            <a:r>
              <a:rPr lang="nl-NL" sz="1800" b="1" kern="100" dirty="0">
                <a:solidFill>
                  <a:srgbClr val="45B0E1"/>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middelbare scholier</a:t>
            </a: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wil ik </a:t>
            </a:r>
            <a:r>
              <a:rPr lang="nl-NL" sz="1800" b="1" kern="100" dirty="0">
                <a:solidFill>
                  <a:srgbClr val="E97132"/>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een makkelijke manier om mijn lege flessen in te leveren</a:t>
            </a: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zodat </a:t>
            </a:r>
            <a:r>
              <a:rPr lang="nl-NL" sz="1800" b="1" kern="100" dirty="0">
                <a:solidFill>
                  <a:srgbClr val="4EA72E"/>
                </a:solidFill>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ik er niet de hele dag mee hoef rond te lopen</a:t>
            </a:r>
            <a:r>
              <a:rPr lang="nl-NL" sz="1800" kern="100" dirty="0">
                <a:effectLst/>
                <a:latin typeface="Neue Haas Grotesk Text Pro" panose="020B0504020202020204" pitchFamily="34" charset="0"/>
                <a:ea typeface="Neue Haas Grotesk Text Pro" panose="020B0504020202020204" pitchFamily="34" charset="0"/>
                <a:cs typeface="Neue Haas Grotesk Text Pro" panose="020B0504020202020204" pitchFamily="34" charset="0"/>
              </a:rPr>
              <a:t>. </a:t>
            </a:r>
            <a:endParaRPr lang="nl-NL" sz="1800" kern="100" dirty="0">
              <a:effectLst/>
              <a:latin typeface="Aptos" panose="020B0004020202020204" pitchFamily="34" charset="0"/>
              <a:ea typeface="Aptos" panose="020B0004020202020204" pitchFamily="34" charset="0"/>
              <a:cs typeface="Arial" panose="020B0604020202020204" pitchFamily="34" charset="0"/>
            </a:endParaRPr>
          </a:p>
          <a:p>
            <a:endParaRPr lang="nl-NL" dirty="0"/>
          </a:p>
        </p:txBody>
      </p:sp>
      <p:sp>
        <p:nvSpPr>
          <p:cNvPr id="5" name="Tekstvak 4">
            <a:extLst>
              <a:ext uri="{FF2B5EF4-FFF2-40B4-BE49-F238E27FC236}">
                <a16:creationId xmlns:a16="http://schemas.microsoft.com/office/drawing/2014/main" id="{CA1C576C-6D93-74BE-2FF9-E4AF2BB02F6F}"/>
              </a:ext>
            </a:extLst>
          </p:cNvPr>
          <p:cNvSpPr txBox="1"/>
          <p:nvPr/>
        </p:nvSpPr>
        <p:spPr>
          <a:xfrm>
            <a:off x="7624762" y="672197"/>
            <a:ext cx="3614737" cy="1015663"/>
          </a:xfrm>
          <a:prstGeom prst="rect">
            <a:avLst/>
          </a:prstGeom>
          <a:noFill/>
        </p:spPr>
        <p:txBody>
          <a:bodyPr wrap="square">
            <a:spAutoFit/>
          </a:bodyPr>
          <a:lstStyle/>
          <a:p>
            <a:pPr algn="r"/>
            <a:r>
              <a:rPr lang="nl-NL" sz="1200" u="sng" dirty="0"/>
              <a:t>BC 3.1.2</a:t>
            </a:r>
            <a:r>
              <a:rPr lang="nl-NL" sz="1200" dirty="0"/>
              <a:t> </a:t>
            </a:r>
            <a:r>
              <a:rPr lang="nl-NL" sz="1200" i="1" dirty="0"/>
              <a:t>De student inventariseert de wensen en behoeften van gebruikers binnen de toepassingscontext van een aangereikt probleem met behulp van aangereikte methoden. [Onderzoeken]</a:t>
            </a:r>
            <a:endParaRPr lang="nl-NL" sz="1200"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6" name="Inkt 5">
                <a:extLst>
                  <a:ext uri="{FF2B5EF4-FFF2-40B4-BE49-F238E27FC236}">
                    <a16:creationId xmlns:a16="http://schemas.microsoft.com/office/drawing/2014/main" id="{8AE2E2B3-80C1-C485-ACBF-F8F435053BD8}"/>
                  </a:ext>
                </a:extLst>
              </p14:cNvPr>
              <p14:cNvContentPartPr/>
              <p14:nvPr/>
            </p14:nvContentPartPr>
            <p14:xfrm>
              <a:off x="11321767" y="752685"/>
              <a:ext cx="133920" cy="833400"/>
            </p14:xfrm>
          </p:contentPart>
        </mc:Choice>
        <mc:Fallback xmlns="">
          <p:pic>
            <p:nvPicPr>
              <p:cNvPr id="6" name="Inkt 5">
                <a:extLst>
                  <a:ext uri="{FF2B5EF4-FFF2-40B4-BE49-F238E27FC236}">
                    <a16:creationId xmlns:a16="http://schemas.microsoft.com/office/drawing/2014/main" id="{8AE2E2B3-80C1-C485-ACBF-F8F435053BD8}"/>
                  </a:ext>
                </a:extLst>
              </p:cNvPr>
              <p:cNvPicPr/>
              <p:nvPr/>
            </p:nvPicPr>
            <p:blipFill>
              <a:blip r:embed="rId3"/>
              <a:stretch>
                <a:fillRect/>
              </a:stretch>
            </p:blipFill>
            <p:spPr>
              <a:xfrm>
                <a:off x="11304127" y="735045"/>
                <a:ext cx="169560" cy="869040"/>
              </a:xfrm>
              <a:prstGeom prst="rect">
                <a:avLst/>
              </a:prstGeom>
            </p:spPr>
          </p:pic>
        </mc:Fallback>
      </mc:AlternateContent>
    </p:spTree>
    <p:extLst>
      <p:ext uri="{BB962C8B-B14F-4D97-AF65-F5344CB8AC3E}">
        <p14:creationId xmlns:p14="http://schemas.microsoft.com/office/powerpoint/2010/main" val="115849540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234</TotalTime>
  <Words>2756</Words>
  <Application>Microsoft Office PowerPoint</Application>
  <PresentationFormat>Breedbeeld</PresentationFormat>
  <Paragraphs>206</Paragraphs>
  <Slides>14</Slides>
  <Notes>0</Notes>
  <HiddenSlides>0</HiddenSlides>
  <MMClips>2</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14</vt:i4>
      </vt:variant>
    </vt:vector>
  </HeadingPairs>
  <TitlesOfParts>
    <vt:vector size="22" baseType="lpstr">
      <vt:lpstr>Aptos</vt:lpstr>
      <vt:lpstr>Aptos Display</vt:lpstr>
      <vt:lpstr>Arial</vt:lpstr>
      <vt:lpstr>Courier New</vt:lpstr>
      <vt:lpstr>Neue Haas Grotesk Text Pro</vt:lpstr>
      <vt:lpstr>Symbol</vt:lpstr>
      <vt:lpstr>Wingdings</vt:lpstr>
      <vt:lpstr>Kantoorthema</vt:lpstr>
      <vt:lpstr>DATAPUNT 3F MENSGERICHT ONTWERPPROCES ITERATIE 2 Maarten Borninkhof, 26-3-2025 </vt:lpstr>
      <vt:lpstr>Samenvoegen van inzichten tot nieuwe inzichten Door jullie inzichten samen te voegen kom je tot nieuwe inzichten over de gebruiker</vt:lpstr>
      <vt:lpstr>Onderzoeksvragen</vt:lpstr>
      <vt:lpstr>UNS (User Need Statements)</vt:lpstr>
      <vt:lpstr>Nieuw(ere) ontwerpvragen</vt:lpstr>
      <vt:lpstr>Nieuw(ere onderzoeksvragen) + antwoorden Scholieren</vt:lpstr>
      <vt:lpstr>Scholieren</vt:lpstr>
      <vt:lpstr>Interactief hulpmiddel?</vt:lpstr>
      <vt:lpstr>Nieuwe UNS</vt:lpstr>
      <vt:lpstr>Concept – sterke &amp; zwakke punten Uit de prototypetest die je gedaan hebt, zijn sterke en zwakke punten van je concept naar voren gekomen. Deze leerpunten neem je mee in de nieuwe iteratie. </vt:lpstr>
      <vt:lpstr>PowerPoint-presentatie</vt:lpstr>
      <vt:lpstr>Aangepast prototype Maak een aangepast prototype en test deze opnieuw.</vt:lpstr>
      <vt:lpstr>Testresultaten uitgewerkt: de MOSCOW-methode een wijze van prioriteiten stellen waarin de eisen aan het resultaat van een project worden ingedeeld. (bron: Wikipedia)</vt:lpstr>
      <vt:lpstr>Presenteren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RedRabb</dc:creator>
  <cp:lastModifiedBy>Maarten Borninkhof (student)</cp:lastModifiedBy>
  <cp:revision>19</cp:revision>
  <dcterms:created xsi:type="dcterms:W3CDTF">2025-03-26T10:58:31Z</dcterms:created>
  <dcterms:modified xsi:type="dcterms:W3CDTF">2025-03-26T14:55:01Z</dcterms:modified>
</cp:coreProperties>
</file>