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2" r:id="rId1"/>
  </p:sldMasterIdLst>
  <p:sldIdLst>
    <p:sldId id="256" r:id="rId2"/>
    <p:sldId id="257" r:id="rId3"/>
    <p:sldId id="258" r:id="rId4"/>
    <p:sldId id="259" r:id="rId5"/>
    <p:sldId id="260" r:id="rId6"/>
    <p:sldId id="264" r:id="rId7"/>
    <p:sldId id="261" r:id="rId8"/>
    <p:sldId id="262" r:id="rId9"/>
    <p:sldId id="263" r:id="rId10"/>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FF"/>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99" autoAdjust="0"/>
    <p:restoredTop sz="94660"/>
  </p:normalViewPr>
  <p:slideViewPr>
    <p:cSldViewPr snapToGrid="0">
      <p:cViewPr varScale="1">
        <p:scale>
          <a:sx n="105" d="100"/>
          <a:sy n="105" d="100"/>
        </p:scale>
        <p:origin x="77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12BED07-6713-92AA-40AF-AE58F4F83C7A}"/>
              </a:ext>
            </a:extLst>
          </p:cNvPr>
          <p:cNvSpPr>
            <a:spLocks noGrp="1"/>
          </p:cNvSpPr>
          <p:nvPr>
            <p:ph type="subTitle" idx="1"/>
          </p:nvPr>
        </p:nvSpPr>
        <p:spPr>
          <a:xfrm>
            <a:off x="1608406" y="4512376"/>
            <a:ext cx="8639776" cy="900190"/>
          </a:xfrm>
        </p:spPr>
        <p:txBody>
          <a:bodyPr>
            <a:normAutofit/>
          </a:bodyPr>
          <a:lstStyle>
            <a:lvl1pPr marL="0" indent="0" algn="l">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4FC9EF77-BF49-E4C1-0FC7-563354777900}"/>
              </a:ext>
            </a:extLst>
          </p:cNvPr>
          <p:cNvSpPr>
            <a:spLocks noGrp="1"/>
          </p:cNvSpPr>
          <p:nvPr>
            <p:ph type="dt" sz="half" idx="10"/>
          </p:nvPr>
        </p:nvSpPr>
        <p:spPr/>
        <p:txBody>
          <a:bodyPr/>
          <a:lstStyle/>
          <a:p>
            <a:fld id="{E7736193-EDE3-4BB5-AE5F-E6E5472AB8BE}" type="datetimeFigureOut">
              <a:rPr lang="en-US" smtClean="0"/>
              <a:t>3/28/2025</a:t>
            </a:fld>
            <a:endParaRPr lang="en-US"/>
          </a:p>
        </p:txBody>
      </p:sp>
      <p:sp>
        <p:nvSpPr>
          <p:cNvPr id="5" name="Footer Placeholder 4">
            <a:extLst>
              <a:ext uri="{FF2B5EF4-FFF2-40B4-BE49-F238E27FC236}">
                <a16:creationId xmlns:a16="http://schemas.microsoft.com/office/drawing/2014/main" id="{72BD5853-25AA-1C3D-EAD2-496674792D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57F0DAD-5850-CAAE-CD25-4D6DDDFF3A18}"/>
              </a:ext>
            </a:extLst>
          </p:cNvPr>
          <p:cNvSpPr>
            <a:spLocks noGrp="1"/>
          </p:cNvSpPr>
          <p:nvPr>
            <p:ph type="sldNum" sz="quarter" idx="12"/>
          </p:nvPr>
        </p:nvSpPr>
        <p:spPr/>
        <p:txBody>
          <a:bodyPr/>
          <a:lstStyle/>
          <a:p>
            <a:fld id="{1CC2C9B9-B4B7-45CC-A7EB-16F8BADE9045}" type="slidenum">
              <a:rPr lang="en-US" smtClean="0"/>
              <a:t>‹nr.›</a:t>
            </a:fld>
            <a:endParaRPr lang="en-US"/>
          </a:p>
        </p:txBody>
      </p:sp>
      <p:sp>
        <p:nvSpPr>
          <p:cNvPr id="2" name="Title 1">
            <a:extLst>
              <a:ext uri="{FF2B5EF4-FFF2-40B4-BE49-F238E27FC236}">
                <a16:creationId xmlns:a16="http://schemas.microsoft.com/office/drawing/2014/main" id="{534851B1-0B20-9549-0D70-886AA9D04532}"/>
              </a:ext>
            </a:extLst>
          </p:cNvPr>
          <p:cNvSpPr>
            <a:spLocks noGrp="1"/>
          </p:cNvSpPr>
          <p:nvPr>
            <p:ph type="ctrTitle"/>
          </p:nvPr>
        </p:nvSpPr>
        <p:spPr>
          <a:xfrm>
            <a:off x="1608406" y="1720884"/>
            <a:ext cx="8639775" cy="2734693"/>
          </a:xfrm>
          <a:noFill/>
        </p:spPr>
        <p:txBody>
          <a:bodyPr anchor="b">
            <a:normAutofit/>
          </a:bodyPr>
          <a:lstStyle>
            <a:lvl1pPr algn="l">
              <a:defRPr sz="3200" spc="530" baseline="0"/>
            </a:lvl1pPr>
          </a:lstStyle>
          <a:p>
            <a:r>
              <a:rPr lang="en-US" dirty="0"/>
              <a:t>Click to edit Master title style</a:t>
            </a:r>
          </a:p>
        </p:txBody>
      </p:sp>
    </p:spTree>
    <p:extLst>
      <p:ext uri="{BB962C8B-B14F-4D97-AF65-F5344CB8AC3E}">
        <p14:creationId xmlns:p14="http://schemas.microsoft.com/office/powerpoint/2010/main" val="30287190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D2C3AB-851A-0D2F-B3AE-5B161CFFC00A}"/>
              </a:ext>
            </a:extLst>
          </p:cNvPr>
          <p:cNvSpPr>
            <a:spLocks noGrp="1"/>
          </p:cNvSpPr>
          <p:nvPr>
            <p:ph type="title"/>
          </p:nvPr>
        </p:nvSpPr>
        <p:spPr>
          <a:xfrm>
            <a:off x="1624338" y="1255172"/>
            <a:ext cx="9297346" cy="1050707"/>
          </a:xfrm>
        </p:spPr>
        <p:txBody>
          <a:bodyPr anchor="b"/>
          <a:lstStyle/>
          <a:p>
            <a:r>
              <a:rPr lang="en-US" dirty="0"/>
              <a:t>Click to edit Master title style</a:t>
            </a:r>
          </a:p>
        </p:txBody>
      </p:sp>
      <p:sp>
        <p:nvSpPr>
          <p:cNvPr id="3" name="Vertical Text Placeholder 2">
            <a:extLst>
              <a:ext uri="{FF2B5EF4-FFF2-40B4-BE49-F238E27FC236}">
                <a16:creationId xmlns:a16="http://schemas.microsoft.com/office/drawing/2014/main" id="{0E89FD6B-3621-3904-7878-A2825C692509}"/>
              </a:ext>
            </a:extLst>
          </p:cNvPr>
          <p:cNvSpPr>
            <a:spLocks noGrp="1"/>
          </p:cNvSpPr>
          <p:nvPr>
            <p:ph type="body" orient="vert" idx="1"/>
          </p:nvPr>
        </p:nvSpPr>
        <p:spPr>
          <a:xfrm>
            <a:off x="1624338" y="2419468"/>
            <a:ext cx="9297346" cy="3254356"/>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79808AE9-D8ED-ED5D-D7B0-A43811777E81}"/>
              </a:ext>
            </a:extLst>
          </p:cNvPr>
          <p:cNvSpPr>
            <a:spLocks noGrp="1"/>
          </p:cNvSpPr>
          <p:nvPr>
            <p:ph type="dt" sz="half" idx="10"/>
          </p:nvPr>
        </p:nvSpPr>
        <p:spPr/>
        <p:txBody>
          <a:bodyPr/>
          <a:lstStyle/>
          <a:p>
            <a:fld id="{E7736193-EDE3-4BB5-AE5F-E6E5472AB8BE}" type="datetimeFigureOut">
              <a:rPr lang="en-US" smtClean="0"/>
              <a:t>3/28/2025</a:t>
            </a:fld>
            <a:endParaRPr lang="en-US"/>
          </a:p>
        </p:txBody>
      </p:sp>
      <p:sp>
        <p:nvSpPr>
          <p:cNvPr id="5" name="Footer Placeholder 4">
            <a:extLst>
              <a:ext uri="{FF2B5EF4-FFF2-40B4-BE49-F238E27FC236}">
                <a16:creationId xmlns:a16="http://schemas.microsoft.com/office/drawing/2014/main" id="{9A9EF98B-AC81-D122-3D05-9C4E2FE423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9FB543-B138-6627-3714-12105D172AD5}"/>
              </a:ext>
            </a:extLst>
          </p:cNvPr>
          <p:cNvSpPr>
            <a:spLocks noGrp="1"/>
          </p:cNvSpPr>
          <p:nvPr>
            <p:ph type="sldNum" sz="quarter" idx="12"/>
          </p:nvPr>
        </p:nvSpPr>
        <p:spPr/>
        <p:txBody>
          <a:bodyPr/>
          <a:lstStyle/>
          <a:p>
            <a:fld id="{1CC2C9B9-B4B7-45CC-A7EB-16F8BADE9045}" type="slidenum">
              <a:rPr lang="en-US" smtClean="0"/>
              <a:t>‹nr.›</a:t>
            </a:fld>
            <a:endParaRPr lang="en-US"/>
          </a:p>
        </p:txBody>
      </p:sp>
    </p:spTree>
    <p:extLst>
      <p:ext uri="{BB962C8B-B14F-4D97-AF65-F5344CB8AC3E}">
        <p14:creationId xmlns:p14="http://schemas.microsoft.com/office/powerpoint/2010/main" val="8175251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03DE16D-F1A0-DDB5-A98C-A9055C93D914}"/>
              </a:ext>
            </a:extLst>
          </p:cNvPr>
          <p:cNvSpPr>
            <a:spLocks noGrp="1"/>
          </p:cNvSpPr>
          <p:nvPr>
            <p:ph type="title" orient="vert"/>
          </p:nvPr>
        </p:nvSpPr>
        <p:spPr>
          <a:xfrm>
            <a:off x="9126961" y="1414196"/>
            <a:ext cx="1817441" cy="4100602"/>
          </a:xfrm>
        </p:spPr>
        <p:txBody>
          <a:bodyPr vert="eaVert"/>
          <a:lstStyle/>
          <a:p>
            <a:r>
              <a:rPr lang="en-US" dirty="0"/>
              <a:t>Click to edit Master title style</a:t>
            </a:r>
          </a:p>
        </p:txBody>
      </p:sp>
      <p:sp>
        <p:nvSpPr>
          <p:cNvPr id="3" name="Vertical Text Placeholder 2">
            <a:extLst>
              <a:ext uri="{FF2B5EF4-FFF2-40B4-BE49-F238E27FC236}">
                <a16:creationId xmlns:a16="http://schemas.microsoft.com/office/drawing/2014/main" id="{2D8A548F-8DA7-C53C-1BFE-7C720CB20FA1}"/>
              </a:ext>
            </a:extLst>
          </p:cNvPr>
          <p:cNvSpPr>
            <a:spLocks noGrp="1"/>
          </p:cNvSpPr>
          <p:nvPr>
            <p:ph type="body" orient="vert" idx="1"/>
          </p:nvPr>
        </p:nvSpPr>
        <p:spPr>
          <a:xfrm>
            <a:off x="1346042" y="1414196"/>
            <a:ext cx="7780919" cy="4100602"/>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C12EA2C8-1C90-25D0-8B0A-30B73CFD3EDE}"/>
              </a:ext>
            </a:extLst>
          </p:cNvPr>
          <p:cNvSpPr>
            <a:spLocks noGrp="1"/>
          </p:cNvSpPr>
          <p:nvPr>
            <p:ph type="dt" sz="half" idx="10"/>
          </p:nvPr>
        </p:nvSpPr>
        <p:spPr/>
        <p:txBody>
          <a:bodyPr/>
          <a:lstStyle/>
          <a:p>
            <a:fld id="{E7736193-EDE3-4BB5-AE5F-E6E5472AB8BE}" type="datetimeFigureOut">
              <a:rPr lang="en-US" smtClean="0"/>
              <a:t>3/28/2025</a:t>
            </a:fld>
            <a:endParaRPr lang="en-US"/>
          </a:p>
        </p:txBody>
      </p:sp>
      <p:sp>
        <p:nvSpPr>
          <p:cNvPr id="5" name="Footer Placeholder 4">
            <a:extLst>
              <a:ext uri="{FF2B5EF4-FFF2-40B4-BE49-F238E27FC236}">
                <a16:creationId xmlns:a16="http://schemas.microsoft.com/office/drawing/2014/main" id="{EA6FF1A4-0404-DA2D-1EA4-828091C0497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457155-0F4A-F7B7-C4A8-755572E98C2E}"/>
              </a:ext>
            </a:extLst>
          </p:cNvPr>
          <p:cNvSpPr>
            <a:spLocks noGrp="1"/>
          </p:cNvSpPr>
          <p:nvPr>
            <p:ph type="sldNum" sz="quarter" idx="12"/>
          </p:nvPr>
        </p:nvSpPr>
        <p:spPr/>
        <p:txBody>
          <a:bodyPr/>
          <a:lstStyle/>
          <a:p>
            <a:fld id="{1CC2C9B9-B4B7-45CC-A7EB-16F8BADE9045}" type="slidenum">
              <a:rPr lang="en-US" smtClean="0"/>
              <a:t>‹nr.›</a:t>
            </a:fld>
            <a:endParaRPr lang="en-US"/>
          </a:p>
        </p:txBody>
      </p:sp>
    </p:spTree>
    <p:extLst>
      <p:ext uri="{BB962C8B-B14F-4D97-AF65-F5344CB8AC3E}">
        <p14:creationId xmlns:p14="http://schemas.microsoft.com/office/powerpoint/2010/main" val="12449175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B48F26-B5E3-8A90-51FC-8520D1D7322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7EA4D95-10F3-6212-8302-5610C43E322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2281BE7-A53D-441E-0393-0E59412C9117}"/>
              </a:ext>
            </a:extLst>
          </p:cNvPr>
          <p:cNvSpPr>
            <a:spLocks noGrp="1"/>
          </p:cNvSpPr>
          <p:nvPr>
            <p:ph type="dt" sz="half" idx="10"/>
          </p:nvPr>
        </p:nvSpPr>
        <p:spPr/>
        <p:txBody>
          <a:bodyPr/>
          <a:lstStyle/>
          <a:p>
            <a:fld id="{E7736193-EDE3-4BB5-AE5F-E6E5472AB8BE}" type="datetimeFigureOut">
              <a:rPr lang="en-US" smtClean="0"/>
              <a:t>3/28/2025</a:t>
            </a:fld>
            <a:endParaRPr lang="en-US"/>
          </a:p>
        </p:txBody>
      </p:sp>
      <p:sp>
        <p:nvSpPr>
          <p:cNvPr id="5" name="Footer Placeholder 4">
            <a:extLst>
              <a:ext uri="{FF2B5EF4-FFF2-40B4-BE49-F238E27FC236}">
                <a16:creationId xmlns:a16="http://schemas.microsoft.com/office/drawing/2014/main" id="{0DEF10F0-B23F-BF4B-DB66-9BCF734DB98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265DDEC-13A7-D988-D082-03076F80F1F0}"/>
              </a:ext>
            </a:extLst>
          </p:cNvPr>
          <p:cNvSpPr>
            <a:spLocks noGrp="1"/>
          </p:cNvSpPr>
          <p:nvPr>
            <p:ph type="sldNum" sz="quarter" idx="12"/>
          </p:nvPr>
        </p:nvSpPr>
        <p:spPr/>
        <p:txBody>
          <a:bodyPr/>
          <a:lstStyle/>
          <a:p>
            <a:fld id="{1CC2C9B9-B4B7-45CC-A7EB-16F8BADE9045}" type="slidenum">
              <a:rPr lang="en-US" smtClean="0"/>
              <a:t>‹nr.›</a:t>
            </a:fld>
            <a:endParaRPr lang="en-US"/>
          </a:p>
        </p:txBody>
      </p:sp>
    </p:spTree>
    <p:extLst>
      <p:ext uri="{BB962C8B-B14F-4D97-AF65-F5344CB8AC3E}">
        <p14:creationId xmlns:p14="http://schemas.microsoft.com/office/powerpoint/2010/main" val="28865566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D80CFA-45ED-71B0-EE3E-CCE6D5C19377}"/>
              </a:ext>
            </a:extLst>
          </p:cNvPr>
          <p:cNvSpPr>
            <a:spLocks noGrp="1"/>
          </p:cNvSpPr>
          <p:nvPr>
            <p:ph type="title"/>
          </p:nvPr>
        </p:nvSpPr>
        <p:spPr>
          <a:xfrm>
            <a:off x="1622474" y="2413788"/>
            <a:ext cx="8085116" cy="2737521"/>
          </a:xfrm>
        </p:spPr>
        <p:txBody>
          <a:bodyPr anchor="t">
            <a:normAutofit/>
          </a:bodyPr>
          <a:lstStyle>
            <a:lvl1pPr>
              <a:defRPr sz="3200"/>
            </a:lvl1pPr>
          </a:lstStyle>
          <a:p>
            <a:r>
              <a:rPr lang="en-US" dirty="0"/>
              <a:t>Click to edit Master title style</a:t>
            </a:r>
          </a:p>
        </p:txBody>
      </p:sp>
      <p:sp>
        <p:nvSpPr>
          <p:cNvPr id="3" name="Text Placeholder 2">
            <a:extLst>
              <a:ext uri="{FF2B5EF4-FFF2-40B4-BE49-F238E27FC236}">
                <a16:creationId xmlns:a16="http://schemas.microsoft.com/office/drawing/2014/main" id="{8F37BECA-A01D-7D7A-F2A6-891EC9D22945}"/>
              </a:ext>
            </a:extLst>
          </p:cNvPr>
          <p:cNvSpPr>
            <a:spLocks noGrp="1"/>
          </p:cNvSpPr>
          <p:nvPr>
            <p:ph type="body" idx="1"/>
          </p:nvPr>
        </p:nvSpPr>
        <p:spPr>
          <a:xfrm>
            <a:off x="1622474" y="1351721"/>
            <a:ext cx="8085118" cy="993913"/>
          </a:xfrm>
        </p:spPr>
        <p:txBody>
          <a:bodyPr anchor="b">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86716478-6FAF-D420-0B87-6EABB81E887C}"/>
              </a:ext>
            </a:extLst>
          </p:cNvPr>
          <p:cNvSpPr>
            <a:spLocks noGrp="1"/>
          </p:cNvSpPr>
          <p:nvPr>
            <p:ph type="dt" sz="half" idx="10"/>
          </p:nvPr>
        </p:nvSpPr>
        <p:spPr/>
        <p:txBody>
          <a:bodyPr/>
          <a:lstStyle/>
          <a:p>
            <a:fld id="{E7736193-EDE3-4BB5-AE5F-E6E5472AB8BE}" type="datetimeFigureOut">
              <a:rPr lang="en-US" smtClean="0"/>
              <a:t>3/28/2025</a:t>
            </a:fld>
            <a:endParaRPr lang="en-US"/>
          </a:p>
        </p:txBody>
      </p:sp>
      <p:sp>
        <p:nvSpPr>
          <p:cNvPr id="5" name="Footer Placeholder 4">
            <a:extLst>
              <a:ext uri="{FF2B5EF4-FFF2-40B4-BE49-F238E27FC236}">
                <a16:creationId xmlns:a16="http://schemas.microsoft.com/office/drawing/2014/main" id="{87C4289B-CB0D-8AFC-7C02-F755C0DCC8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67971E4-8A9E-2A30-D7FE-B3505124BB9D}"/>
              </a:ext>
            </a:extLst>
          </p:cNvPr>
          <p:cNvSpPr>
            <a:spLocks noGrp="1"/>
          </p:cNvSpPr>
          <p:nvPr>
            <p:ph type="sldNum" sz="quarter" idx="12"/>
          </p:nvPr>
        </p:nvSpPr>
        <p:spPr/>
        <p:txBody>
          <a:bodyPr/>
          <a:lstStyle/>
          <a:p>
            <a:fld id="{1CC2C9B9-B4B7-45CC-A7EB-16F8BADE9045}" type="slidenum">
              <a:rPr lang="en-US" smtClean="0"/>
              <a:t>‹nr.›</a:t>
            </a:fld>
            <a:endParaRPr lang="en-US"/>
          </a:p>
        </p:txBody>
      </p:sp>
    </p:spTree>
    <p:extLst>
      <p:ext uri="{BB962C8B-B14F-4D97-AF65-F5344CB8AC3E}">
        <p14:creationId xmlns:p14="http://schemas.microsoft.com/office/powerpoint/2010/main" val="20135156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87F941-C3A7-545F-8046-C7A9AC80300E}"/>
              </a:ext>
            </a:extLst>
          </p:cNvPr>
          <p:cNvSpPr>
            <a:spLocks noGrp="1"/>
          </p:cNvSpPr>
          <p:nvPr>
            <p:ph type="title"/>
          </p:nvPr>
        </p:nvSpPr>
        <p:spPr>
          <a:xfrm>
            <a:off x="1615817" y="1272209"/>
            <a:ext cx="9164725" cy="1033670"/>
          </a:xfrm>
        </p:spPr>
        <p:txBody>
          <a:bodyPr anchor="b"/>
          <a:lstStyle/>
          <a:p>
            <a:r>
              <a:rPr lang="en-US" dirty="0"/>
              <a:t>Click to edit Master title style</a:t>
            </a:r>
          </a:p>
        </p:txBody>
      </p:sp>
      <p:sp>
        <p:nvSpPr>
          <p:cNvPr id="3" name="Content Placeholder 2">
            <a:extLst>
              <a:ext uri="{FF2B5EF4-FFF2-40B4-BE49-F238E27FC236}">
                <a16:creationId xmlns:a16="http://schemas.microsoft.com/office/drawing/2014/main" id="{41BD4277-CFAE-EEF6-3346-61F06D5A3945}"/>
              </a:ext>
            </a:extLst>
          </p:cNvPr>
          <p:cNvSpPr>
            <a:spLocks noGrp="1"/>
          </p:cNvSpPr>
          <p:nvPr>
            <p:ph sz="half" idx="1"/>
          </p:nvPr>
        </p:nvSpPr>
        <p:spPr>
          <a:xfrm>
            <a:off x="1615817" y="2425148"/>
            <a:ext cx="4188635" cy="316064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09543384-699D-84FC-C8B5-7BDE49BB4478}"/>
              </a:ext>
            </a:extLst>
          </p:cNvPr>
          <p:cNvSpPr>
            <a:spLocks noGrp="1"/>
          </p:cNvSpPr>
          <p:nvPr>
            <p:ph sz="half" idx="2"/>
          </p:nvPr>
        </p:nvSpPr>
        <p:spPr>
          <a:xfrm>
            <a:off x="6371355" y="2425148"/>
            <a:ext cx="4188635" cy="316064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B0A49386-AFC8-03DA-4563-07B0A0119B1C}"/>
              </a:ext>
            </a:extLst>
          </p:cNvPr>
          <p:cNvSpPr>
            <a:spLocks noGrp="1"/>
          </p:cNvSpPr>
          <p:nvPr>
            <p:ph type="dt" sz="half" idx="10"/>
          </p:nvPr>
        </p:nvSpPr>
        <p:spPr/>
        <p:txBody>
          <a:bodyPr/>
          <a:lstStyle/>
          <a:p>
            <a:fld id="{E7736193-EDE3-4BB5-AE5F-E6E5472AB8BE}" type="datetimeFigureOut">
              <a:rPr lang="en-US" smtClean="0"/>
              <a:t>3/28/2025</a:t>
            </a:fld>
            <a:endParaRPr lang="en-US"/>
          </a:p>
        </p:txBody>
      </p:sp>
      <p:sp>
        <p:nvSpPr>
          <p:cNvPr id="6" name="Footer Placeholder 5">
            <a:extLst>
              <a:ext uri="{FF2B5EF4-FFF2-40B4-BE49-F238E27FC236}">
                <a16:creationId xmlns:a16="http://schemas.microsoft.com/office/drawing/2014/main" id="{23AED60A-7704-31D9-7D4D-65C635EDF81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66927DA-3B5E-13B8-0BA8-5DCFF001E05E}"/>
              </a:ext>
            </a:extLst>
          </p:cNvPr>
          <p:cNvSpPr>
            <a:spLocks noGrp="1"/>
          </p:cNvSpPr>
          <p:nvPr>
            <p:ph type="sldNum" sz="quarter" idx="12"/>
          </p:nvPr>
        </p:nvSpPr>
        <p:spPr/>
        <p:txBody>
          <a:bodyPr/>
          <a:lstStyle/>
          <a:p>
            <a:fld id="{1CC2C9B9-B4B7-45CC-A7EB-16F8BADE9045}" type="slidenum">
              <a:rPr lang="en-US" smtClean="0"/>
              <a:t>‹nr.›</a:t>
            </a:fld>
            <a:endParaRPr lang="en-US"/>
          </a:p>
        </p:txBody>
      </p:sp>
    </p:spTree>
    <p:extLst>
      <p:ext uri="{BB962C8B-B14F-4D97-AF65-F5344CB8AC3E}">
        <p14:creationId xmlns:p14="http://schemas.microsoft.com/office/powerpoint/2010/main" val="24244024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37B55A-280B-BDCB-F966-8578DDE741DC}"/>
              </a:ext>
            </a:extLst>
          </p:cNvPr>
          <p:cNvSpPr>
            <a:spLocks noGrp="1"/>
          </p:cNvSpPr>
          <p:nvPr>
            <p:ph type="title"/>
          </p:nvPr>
        </p:nvSpPr>
        <p:spPr>
          <a:xfrm>
            <a:off x="1017442" y="600817"/>
            <a:ext cx="10079497" cy="1168706"/>
          </a:xfrm>
        </p:spPr>
        <p:txBody>
          <a:bodyPr anchor="b"/>
          <a:lstStyle/>
          <a:p>
            <a:r>
              <a:rPr lang="en-US" dirty="0"/>
              <a:t>Click to edit Master title style</a:t>
            </a:r>
          </a:p>
        </p:txBody>
      </p:sp>
      <p:sp>
        <p:nvSpPr>
          <p:cNvPr id="3" name="Text Placeholder 2">
            <a:extLst>
              <a:ext uri="{FF2B5EF4-FFF2-40B4-BE49-F238E27FC236}">
                <a16:creationId xmlns:a16="http://schemas.microsoft.com/office/drawing/2014/main" id="{0C76EA03-7008-14AB-547B-E66EA4EC968F}"/>
              </a:ext>
            </a:extLst>
          </p:cNvPr>
          <p:cNvSpPr>
            <a:spLocks noGrp="1"/>
          </p:cNvSpPr>
          <p:nvPr>
            <p:ph type="body" idx="1"/>
          </p:nvPr>
        </p:nvSpPr>
        <p:spPr>
          <a:xfrm>
            <a:off x="1017442" y="1798488"/>
            <a:ext cx="4599587" cy="668492"/>
          </a:xfrm>
        </p:spPr>
        <p:txBody>
          <a:bodyPr anchor="b"/>
          <a:lstStyle>
            <a:lvl1pPr marL="0" indent="0">
              <a:buNone/>
              <a:defRPr sz="24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9D629F56-D2C8-71FE-FA59-002819D51856}"/>
              </a:ext>
            </a:extLst>
          </p:cNvPr>
          <p:cNvSpPr>
            <a:spLocks noGrp="1"/>
          </p:cNvSpPr>
          <p:nvPr>
            <p:ph sz="half" idx="2"/>
          </p:nvPr>
        </p:nvSpPr>
        <p:spPr>
          <a:xfrm>
            <a:off x="1017442" y="2777279"/>
            <a:ext cx="4599587" cy="327693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712524D2-CA8D-75F3-D089-C2F0E20D4759}"/>
              </a:ext>
            </a:extLst>
          </p:cNvPr>
          <p:cNvSpPr>
            <a:spLocks noGrp="1"/>
          </p:cNvSpPr>
          <p:nvPr>
            <p:ph type="body" sz="quarter" idx="3"/>
          </p:nvPr>
        </p:nvSpPr>
        <p:spPr>
          <a:xfrm>
            <a:off x="6497352" y="1798488"/>
            <a:ext cx="4599588" cy="668492"/>
          </a:xfrm>
        </p:spPr>
        <p:txBody>
          <a:bodyPr anchor="b"/>
          <a:lstStyle>
            <a:lvl1pPr marL="0" indent="0">
              <a:buNone/>
              <a:defRPr sz="24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EE99B0E3-5AE5-0516-27BF-9F246137FE03}"/>
              </a:ext>
            </a:extLst>
          </p:cNvPr>
          <p:cNvSpPr>
            <a:spLocks noGrp="1"/>
          </p:cNvSpPr>
          <p:nvPr>
            <p:ph sz="quarter" idx="4"/>
          </p:nvPr>
        </p:nvSpPr>
        <p:spPr>
          <a:xfrm>
            <a:off x="6497352" y="2777279"/>
            <a:ext cx="4599588" cy="327693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a:extLst>
              <a:ext uri="{FF2B5EF4-FFF2-40B4-BE49-F238E27FC236}">
                <a16:creationId xmlns:a16="http://schemas.microsoft.com/office/drawing/2014/main" id="{F7B319A7-6048-4735-B2AC-6D6043F1461A}"/>
              </a:ext>
            </a:extLst>
          </p:cNvPr>
          <p:cNvSpPr>
            <a:spLocks noGrp="1"/>
          </p:cNvSpPr>
          <p:nvPr>
            <p:ph type="dt" sz="half" idx="10"/>
          </p:nvPr>
        </p:nvSpPr>
        <p:spPr/>
        <p:txBody>
          <a:bodyPr/>
          <a:lstStyle/>
          <a:p>
            <a:fld id="{E7736193-EDE3-4BB5-AE5F-E6E5472AB8BE}" type="datetimeFigureOut">
              <a:rPr lang="en-US" smtClean="0"/>
              <a:t>3/28/2025</a:t>
            </a:fld>
            <a:endParaRPr lang="en-US"/>
          </a:p>
        </p:txBody>
      </p:sp>
      <p:sp>
        <p:nvSpPr>
          <p:cNvPr id="8" name="Footer Placeholder 7">
            <a:extLst>
              <a:ext uri="{FF2B5EF4-FFF2-40B4-BE49-F238E27FC236}">
                <a16:creationId xmlns:a16="http://schemas.microsoft.com/office/drawing/2014/main" id="{6515F875-F23E-D0D2-9115-CD494FDA00B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DB4F88F-F488-D9D5-CF99-AA1750AAFC39}"/>
              </a:ext>
            </a:extLst>
          </p:cNvPr>
          <p:cNvSpPr>
            <a:spLocks noGrp="1"/>
          </p:cNvSpPr>
          <p:nvPr>
            <p:ph type="sldNum" sz="quarter" idx="12"/>
          </p:nvPr>
        </p:nvSpPr>
        <p:spPr/>
        <p:txBody>
          <a:bodyPr/>
          <a:lstStyle/>
          <a:p>
            <a:fld id="{1CC2C9B9-B4B7-45CC-A7EB-16F8BADE9045}" type="slidenum">
              <a:rPr lang="en-US" smtClean="0"/>
              <a:t>‹nr.›</a:t>
            </a:fld>
            <a:endParaRPr lang="en-US"/>
          </a:p>
        </p:txBody>
      </p:sp>
      <p:cxnSp>
        <p:nvCxnSpPr>
          <p:cNvPr id="13" name="Straight Connector 12">
            <a:extLst>
              <a:ext uri="{FF2B5EF4-FFF2-40B4-BE49-F238E27FC236}">
                <a16:creationId xmlns:a16="http://schemas.microsoft.com/office/drawing/2014/main" id="{B5094593-EFC2-EEEF-74CD-BD00F4132A94}"/>
              </a:ext>
            </a:extLst>
          </p:cNvPr>
          <p:cNvCxnSpPr>
            <a:cxnSpLocks/>
          </p:cNvCxnSpPr>
          <p:nvPr/>
        </p:nvCxnSpPr>
        <p:spPr>
          <a:xfrm>
            <a:off x="6571185" y="2593591"/>
            <a:ext cx="4525755" cy="0"/>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AF851F6D-436C-FA47-8CD1-2C10E735764A}"/>
              </a:ext>
            </a:extLst>
          </p:cNvPr>
          <p:cNvCxnSpPr>
            <a:cxnSpLocks/>
          </p:cNvCxnSpPr>
          <p:nvPr/>
        </p:nvCxnSpPr>
        <p:spPr>
          <a:xfrm>
            <a:off x="1107503" y="2593591"/>
            <a:ext cx="4509526" cy="0"/>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204866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D91B86-9261-4E82-EF65-30F78154E2F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A3A5E84-E43B-20AE-E80D-47CB0B07BD7B}"/>
              </a:ext>
            </a:extLst>
          </p:cNvPr>
          <p:cNvSpPr>
            <a:spLocks noGrp="1"/>
          </p:cNvSpPr>
          <p:nvPr>
            <p:ph type="dt" sz="half" idx="10"/>
          </p:nvPr>
        </p:nvSpPr>
        <p:spPr/>
        <p:txBody>
          <a:bodyPr/>
          <a:lstStyle/>
          <a:p>
            <a:fld id="{E7736193-EDE3-4BB5-AE5F-E6E5472AB8BE}" type="datetimeFigureOut">
              <a:rPr lang="en-US" smtClean="0"/>
              <a:t>3/28/2025</a:t>
            </a:fld>
            <a:endParaRPr lang="en-US"/>
          </a:p>
        </p:txBody>
      </p:sp>
      <p:sp>
        <p:nvSpPr>
          <p:cNvPr id="4" name="Footer Placeholder 3">
            <a:extLst>
              <a:ext uri="{FF2B5EF4-FFF2-40B4-BE49-F238E27FC236}">
                <a16:creationId xmlns:a16="http://schemas.microsoft.com/office/drawing/2014/main" id="{2AFF5797-14F1-9FEB-247C-0E325AF74D2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5B5D7AF-1489-8F93-4828-0AE784B8BA8F}"/>
              </a:ext>
            </a:extLst>
          </p:cNvPr>
          <p:cNvSpPr>
            <a:spLocks noGrp="1"/>
          </p:cNvSpPr>
          <p:nvPr>
            <p:ph type="sldNum" sz="quarter" idx="12"/>
          </p:nvPr>
        </p:nvSpPr>
        <p:spPr/>
        <p:txBody>
          <a:bodyPr/>
          <a:lstStyle/>
          <a:p>
            <a:fld id="{1CC2C9B9-B4B7-45CC-A7EB-16F8BADE9045}" type="slidenum">
              <a:rPr lang="en-US" smtClean="0"/>
              <a:t>‹nr.›</a:t>
            </a:fld>
            <a:endParaRPr lang="en-US"/>
          </a:p>
        </p:txBody>
      </p:sp>
    </p:spTree>
    <p:extLst>
      <p:ext uri="{BB962C8B-B14F-4D97-AF65-F5344CB8AC3E}">
        <p14:creationId xmlns:p14="http://schemas.microsoft.com/office/powerpoint/2010/main" val="33101354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B6CAF1C-8901-AE05-E52C-D5B95941055B}"/>
              </a:ext>
            </a:extLst>
          </p:cNvPr>
          <p:cNvSpPr>
            <a:spLocks noGrp="1"/>
          </p:cNvSpPr>
          <p:nvPr>
            <p:ph type="dt" sz="half" idx="10"/>
          </p:nvPr>
        </p:nvSpPr>
        <p:spPr/>
        <p:txBody>
          <a:bodyPr/>
          <a:lstStyle/>
          <a:p>
            <a:fld id="{E7736193-EDE3-4BB5-AE5F-E6E5472AB8BE}" type="datetimeFigureOut">
              <a:rPr lang="en-US" smtClean="0"/>
              <a:t>3/28/2025</a:t>
            </a:fld>
            <a:endParaRPr lang="en-US"/>
          </a:p>
        </p:txBody>
      </p:sp>
      <p:sp>
        <p:nvSpPr>
          <p:cNvPr id="3" name="Footer Placeholder 2">
            <a:extLst>
              <a:ext uri="{FF2B5EF4-FFF2-40B4-BE49-F238E27FC236}">
                <a16:creationId xmlns:a16="http://schemas.microsoft.com/office/drawing/2014/main" id="{E1CD4F90-2973-4FE2-6C2C-5C2AC5C5A8F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D50414B-A7EC-0C14-EFD2-29C5582CC184}"/>
              </a:ext>
            </a:extLst>
          </p:cNvPr>
          <p:cNvSpPr>
            <a:spLocks noGrp="1"/>
          </p:cNvSpPr>
          <p:nvPr>
            <p:ph type="sldNum" sz="quarter" idx="12"/>
          </p:nvPr>
        </p:nvSpPr>
        <p:spPr/>
        <p:txBody>
          <a:bodyPr/>
          <a:lstStyle/>
          <a:p>
            <a:fld id="{1CC2C9B9-B4B7-45CC-A7EB-16F8BADE9045}" type="slidenum">
              <a:rPr lang="en-US" smtClean="0"/>
              <a:t>‹nr.›</a:t>
            </a:fld>
            <a:endParaRPr lang="en-US"/>
          </a:p>
        </p:txBody>
      </p:sp>
    </p:spTree>
    <p:extLst>
      <p:ext uri="{BB962C8B-B14F-4D97-AF65-F5344CB8AC3E}">
        <p14:creationId xmlns:p14="http://schemas.microsoft.com/office/powerpoint/2010/main" val="26038226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E378C7-A764-C5E4-A6A4-DC5B1B3537FB}"/>
              </a:ext>
            </a:extLst>
          </p:cNvPr>
          <p:cNvSpPr>
            <a:spLocks noGrp="1"/>
          </p:cNvSpPr>
          <p:nvPr>
            <p:ph type="title"/>
          </p:nvPr>
        </p:nvSpPr>
        <p:spPr>
          <a:xfrm>
            <a:off x="1380121" y="1391478"/>
            <a:ext cx="3288432" cy="1951414"/>
          </a:xfrm>
        </p:spPr>
        <p:txBody>
          <a:bodyPr anchor="t">
            <a:normAutofit/>
          </a:bodyPr>
          <a:lstStyle>
            <a:lvl1pPr>
              <a:defRPr sz="2400"/>
            </a:lvl1pPr>
          </a:lstStyle>
          <a:p>
            <a:r>
              <a:rPr lang="en-US" dirty="0"/>
              <a:t>Click to edit Master title style</a:t>
            </a:r>
          </a:p>
        </p:txBody>
      </p:sp>
      <p:sp>
        <p:nvSpPr>
          <p:cNvPr id="3" name="Content Placeholder 2">
            <a:extLst>
              <a:ext uri="{FF2B5EF4-FFF2-40B4-BE49-F238E27FC236}">
                <a16:creationId xmlns:a16="http://schemas.microsoft.com/office/drawing/2014/main" id="{27DFE178-4B5D-413B-6583-AB81E8D04180}"/>
              </a:ext>
            </a:extLst>
          </p:cNvPr>
          <p:cNvSpPr>
            <a:spLocks noGrp="1"/>
          </p:cNvSpPr>
          <p:nvPr>
            <p:ph idx="1"/>
          </p:nvPr>
        </p:nvSpPr>
        <p:spPr>
          <a:xfrm>
            <a:off x="6003235" y="920080"/>
            <a:ext cx="5312467" cy="5026360"/>
          </a:xfrm>
        </p:spPr>
        <p:txBody>
          <a:bodyPr>
            <a:normAutofit/>
          </a:bodyPr>
          <a:lstStyle>
            <a:lvl1pPr>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8DB92F6D-71AB-9630-9DBE-46041C50C79A}"/>
              </a:ext>
            </a:extLst>
          </p:cNvPr>
          <p:cNvSpPr>
            <a:spLocks noGrp="1"/>
          </p:cNvSpPr>
          <p:nvPr>
            <p:ph type="body" sz="half" idx="2"/>
          </p:nvPr>
        </p:nvSpPr>
        <p:spPr>
          <a:xfrm>
            <a:off x="1380121" y="3566727"/>
            <a:ext cx="3288432" cy="1766325"/>
          </a:xfrm>
        </p:spPr>
        <p:txBody>
          <a:bodyPr anchor="b">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80FEAAD1-C919-6E2E-32D2-E199025FB8F9}"/>
              </a:ext>
            </a:extLst>
          </p:cNvPr>
          <p:cNvSpPr>
            <a:spLocks noGrp="1"/>
          </p:cNvSpPr>
          <p:nvPr>
            <p:ph type="dt" sz="half" idx="10"/>
          </p:nvPr>
        </p:nvSpPr>
        <p:spPr/>
        <p:txBody>
          <a:bodyPr/>
          <a:lstStyle/>
          <a:p>
            <a:fld id="{E7736193-EDE3-4BB5-AE5F-E6E5472AB8BE}" type="datetimeFigureOut">
              <a:rPr lang="en-US" smtClean="0"/>
              <a:t>3/28/2025</a:t>
            </a:fld>
            <a:endParaRPr lang="en-US"/>
          </a:p>
        </p:txBody>
      </p:sp>
      <p:sp>
        <p:nvSpPr>
          <p:cNvPr id="6" name="Footer Placeholder 5">
            <a:extLst>
              <a:ext uri="{FF2B5EF4-FFF2-40B4-BE49-F238E27FC236}">
                <a16:creationId xmlns:a16="http://schemas.microsoft.com/office/drawing/2014/main" id="{5288B5D8-E15B-BE38-2A89-BD0F02E1A04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67ECC26-B78C-4CBD-6883-97E80D3E5165}"/>
              </a:ext>
            </a:extLst>
          </p:cNvPr>
          <p:cNvSpPr>
            <a:spLocks noGrp="1"/>
          </p:cNvSpPr>
          <p:nvPr>
            <p:ph type="sldNum" sz="quarter" idx="12"/>
          </p:nvPr>
        </p:nvSpPr>
        <p:spPr/>
        <p:txBody>
          <a:bodyPr/>
          <a:lstStyle/>
          <a:p>
            <a:fld id="{1CC2C9B9-B4B7-45CC-A7EB-16F8BADE9045}" type="slidenum">
              <a:rPr lang="en-US" smtClean="0"/>
              <a:t>‹nr.›</a:t>
            </a:fld>
            <a:endParaRPr lang="en-US"/>
          </a:p>
        </p:txBody>
      </p:sp>
      <p:sp>
        <p:nvSpPr>
          <p:cNvPr id="11" name="Rectangle 10">
            <a:extLst>
              <a:ext uri="{FF2B5EF4-FFF2-40B4-BE49-F238E27FC236}">
                <a16:creationId xmlns:a16="http://schemas.microsoft.com/office/drawing/2014/main" id="{96AAC029-BE5C-900C-E7D2-DE6E31789D1E}"/>
              </a:ext>
              <a:ext uri="{C183D7F6-B498-43B3-948B-1728B52AA6E4}">
                <adec:decorative xmlns:adec="http://schemas.microsoft.com/office/drawing/2017/decorative" val="1"/>
              </a:ext>
            </a:extLst>
          </p:cNvPr>
          <p:cNvSpPr/>
          <p:nvPr/>
        </p:nvSpPr>
        <p:spPr>
          <a:xfrm>
            <a:off x="933198" y="931857"/>
            <a:ext cx="4305523" cy="4996302"/>
          </a:xfrm>
          <a:prstGeom prst="rect">
            <a:avLst/>
          </a:prstGeom>
          <a:no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552603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A04EAA-30F7-390A-C77C-2E5BD8218BC0}"/>
              </a:ext>
            </a:extLst>
          </p:cNvPr>
          <p:cNvSpPr>
            <a:spLocks noGrp="1"/>
          </p:cNvSpPr>
          <p:nvPr>
            <p:ph type="title"/>
          </p:nvPr>
        </p:nvSpPr>
        <p:spPr>
          <a:xfrm>
            <a:off x="1380120" y="1391478"/>
            <a:ext cx="3322510" cy="2037522"/>
          </a:xfrm>
        </p:spPr>
        <p:txBody>
          <a:bodyPr anchor="t">
            <a:normAutofit/>
          </a:bodyPr>
          <a:lstStyle>
            <a:lvl1pPr>
              <a:defRPr sz="2400"/>
            </a:lvl1pPr>
          </a:lstStyle>
          <a:p>
            <a:r>
              <a:rPr lang="en-US" dirty="0"/>
              <a:t>Click to edit Master title style</a:t>
            </a:r>
          </a:p>
        </p:txBody>
      </p:sp>
      <p:sp useBgFill="1">
        <p:nvSpPr>
          <p:cNvPr id="3" name="Picture Placeholder 2">
            <a:extLst>
              <a:ext uri="{FF2B5EF4-FFF2-40B4-BE49-F238E27FC236}">
                <a16:creationId xmlns:a16="http://schemas.microsoft.com/office/drawing/2014/main" id="{513A1C34-81AC-D534-67B1-42721228935F}"/>
              </a:ext>
            </a:extLst>
          </p:cNvPr>
          <p:cNvSpPr>
            <a:spLocks noGrp="1"/>
          </p:cNvSpPr>
          <p:nvPr>
            <p:ph type="pic" idx="1"/>
          </p:nvPr>
        </p:nvSpPr>
        <p:spPr>
          <a:xfrm>
            <a:off x="5907143" y="931857"/>
            <a:ext cx="5351659" cy="499630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C0E1012D-3524-26C6-64C1-8CE6E7A9A29B}"/>
              </a:ext>
            </a:extLst>
          </p:cNvPr>
          <p:cNvSpPr>
            <a:spLocks noGrp="1"/>
          </p:cNvSpPr>
          <p:nvPr>
            <p:ph type="body" sz="half" idx="2"/>
          </p:nvPr>
        </p:nvSpPr>
        <p:spPr>
          <a:xfrm>
            <a:off x="1380120" y="3742792"/>
            <a:ext cx="3322510" cy="1590261"/>
          </a:xfrm>
        </p:spPr>
        <p:txBody>
          <a:bodyPr anchor="b">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7E8FA6D7-1BE0-F14D-A2F7-4836180BC3B9}"/>
              </a:ext>
            </a:extLst>
          </p:cNvPr>
          <p:cNvSpPr>
            <a:spLocks noGrp="1"/>
          </p:cNvSpPr>
          <p:nvPr>
            <p:ph type="dt" sz="half" idx="10"/>
          </p:nvPr>
        </p:nvSpPr>
        <p:spPr/>
        <p:txBody>
          <a:bodyPr/>
          <a:lstStyle/>
          <a:p>
            <a:fld id="{E7736193-EDE3-4BB5-AE5F-E6E5472AB8BE}" type="datetimeFigureOut">
              <a:rPr lang="en-US" smtClean="0"/>
              <a:t>3/28/2025</a:t>
            </a:fld>
            <a:endParaRPr lang="en-US"/>
          </a:p>
        </p:txBody>
      </p:sp>
      <p:sp>
        <p:nvSpPr>
          <p:cNvPr id="6" name="Footer Placeholder 5">
            <a:extLst>
              <a:ext uri="{FF2B5EF4-FFF2-40B4-BE49-F238E27FC236}">
                <a16:creationId xmlns:a16="http://schemas.microsoft.com/office/drawing/2014/main" id="{0556B5AC-3F20-FDC1-D579-7C4C6B4ED03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E074ACA-1D54-81FA-70B1-31AB3011B3C6}"/>
              </a:ext>
            </a:extLst>
          </p:cNvPr>
          <p:cNvSpPr>
            <a:spLocks noGrp="1"/>
          </p:cNvSpPr>
          <p:nvPr>
            <p:ph type="sldNum" sz="quarter" idx="12"/>
          </p:nvPr>
        </p:nvSpPr>
        <p:spPr/>
        <p:txBody>
          <a:bodyPr/>
          <a:lstStyle/>
          <a:p>
            <a:fld id="{1CC2C9B9-B4B7-45CC-A7EB-16F8BADE9045}" type="slidenum">
              <a:rPr lang="en-US" smtClean="0"/>
              <a:t>‹nr.›</a:t>
            </a:fld>
            <a:endParaRPr lang="en-US"/>
          </a:p>
        </p:txBody>
      </p:sp>
      <p:sp>
        <p:nvSpPr>
          <p:cNvPr id="9" name="Rectangle 8">
            <a:extLst>
              <a:ext uri="{FF2B5EF4-FFF2-40B4-BE49-F238E27FC236}">
                <a16:creationId xmlns:a16="http://schemas.microsoft.com/office/drawing/2014/main" id="{4DD8EE65-D4F9-418A-1628-F5DFD3DBA24E}"/>
              </a:ext>
              <a:ext uri="{C183D7F6-B498-43B3-948B-1728B52AA6E4}">
                <adec:decorative xmlns:adec="http://schemas.microsoft.com/office/drawing/2017/decorative" val="1"/>
              </a:ext>
            </a:extLst>
          </p:cNvPr>
          <p:cNvSpPr/>
          <p:nvPr/>
        </p:nvSpPr>
        <p:spPr>
          <a:xfrm>
            <a:off x="933198" y="931857"/>
            <a:ext cx="4305523" cy="4996302"/>
          </a:xfrm>
          <a:prstGeom prst="rect">
            <a:avLst/>
          </a:prstGeom>
          <a:no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60543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6792104-6F24-CD50-F55E-22A55084DDC9}"/>
              </a:ext>
            </a:extLst>
          </p:cNvPr>
          <p:cNvSpPr>
            <a:spLocks noGrp="1"/>
          </p:cNvSpPr>
          <p:nvPr>
            <p:ph type="title"/>
          </p:nvPr>
        </p:nvSpPr>
        <p:spPr>
          <a:xfrm>
            <a:off x="1620442" y="1233199"/>
            <a:ext cx="8977511" cy="1073825"/>
          </a:xfrm>
          <a:prstGeom prst="rect">
            <a:avLst/>
          </a:prstGeom>
        </p:spPr>
        <p:txBody>
          <a:bodyPr vert="horz" lIns="91440" tIns="45720" rIns="91440" bIns="45720" rtlCol="0" anchor="b">
            <a:normAutofit/>
          </a:bodyPr>
          <a:lstStyle/>
          <a:p>
            <a:r>
              <a:rPr lang="en-US" dirty="0"/>
              <a:t>Click to edit Master title style</a:t>
            </a:r>
          </a:p>
        </p:txBody>
      </p:sp>
      <p:sp>
        <p:nvSpPr>
          <p:cNvPr id="3" name="Text Placeholder 2">
            <a:extLst>
              <a:ext uri="{FF2B5EF4-FFF2-40B4-BE49-F238E27FC236}">
                <a16:creationId xmlns:a16="http://schemas.microsoft.com/office/drawing/2014/main" id="{2D1059CB-D00E-398D-E4D9-59792FC40A4C}"/>
              </a:ext>
            </a:extLst>
          </p:cNvPr>
          <p:cNvSpPr>
            <a:spLocks noGrp="1"/>
          </p:cNvSpPr>
          <p:nvPr>
            <p:ph type="body" idx="1"/>
          </p:nvPr>
        </p:nvSpPr>
        <p:spPr>
          <a:xfrm>
            <a:off x="1620444" y="2419639"/>
            <a:ext cx="8977509" cy="314178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F8DFBC38-D897-7CBE-AC89-A95A2222D7C8}"/>
              </a:ext>
            </a:extLst>
          </p:cNvPr>
          <p:cNvSpPr>
            <a:spLocks noGrp="1"/>
          </p:cNvSpPr>
          <p:nvPr>
            <p:ph type="dt" sz="half" idx="2"/>
          </p:nvPr>
        </p:nvSpPr>
        <p:spPr>
          <a:xfrm>
            <a:off x="847726" y="6199188"/>
            <a:ext cx="2743200" cy="365125"/>
          </a:xfrm>
          <a:prstGeom prst="rect">
            <a:avLst/>
          </a:prstGeom>
        </p:spPr>
        <p:txBody>
          <a:bodyPr vert="horz" lIns="91440" tIns="45720" rIns="91440" bIns="45720" rtlCol="0" anchor="ctr"/>
          <a:lstStyle>
            <a:lvl1pPr algn="l">
              <a:defRPr sz="1050">
                <a:solidFill>
                  <a:schemeClr val="tx1"/>
                </a:solidFill>
                <a:latin typeface="+mn-lt"/>
              </a:defRPr>
            </a:lvl1pPr>
          </a:lstStyle>
          <a:p>
            <a:fld id="{E7736193-EDE3-4BB5-AE5F-E6E5472AB8BE}" type="datetimeFigureOut">
              <a:rPr lang="en-US" smtClean="0"/>
              <a:t>3/28/2025</a:t>
            </a:fld>
            <a:endParaRPr lang="en-US"/>
          </a:p>
        </p:txBody>
      </p:sp>
      <p:sp>
        <p:nvSpPr>
          <p:cNvPr id="5" name="Footer Placeholder 4">
            <a:extLst>
              <a:ext uri="{FF2B5EF4-FFF2-40B4-BE49-F238E27FC236}">
                <a16:creationId xmlns:a16="http://schemas.microsoft.com/office/drawing/2014/main" id="{E6728008-2A03-D518-4A75-30816EB0D198}"/>
              </a:ext>
            </a:extLst>
          </p:cNvPr>
          <p:cNvSpPr>
            <a:spLocks noGrp="1"/>
          </p:cNvSpPr>
          <p:nvPr>
            <p:ph type="ftr" sz="quarter" idx="3"/>
          </p:nvPr>
        </p:nvSpPr>
        <p:spPr>
          <a:xfrm>
            <a:off x="7286625" y="6199188"/>
            <a:ext cx="3409951" cy="365125"/>
          </a:xfrm>
          <a:prstGeom prst="rect">
            <a:avLst/>
          </a:prstGeom>
        </p:spPr>
        <p:txBody>
          <a:bodyPr vert="horz" lIns="91440" tIns="45720" rIns="91440" bIns="45720" rtlCol="0" anchor="ctr"/>
          <a:lstStyle>
            <a:lvl1pPr algn="r">
              <a:defRPr sz="1050">
                <a:solidFill>
                  <a:schemeClr val="tx1"/>
                </a:solidFill>
                <a:latin typeface="+mn-lt"/>
              </a:defRPr>
            </a:lvl1pPr>
          </a:lstStyle>
          <a:p>
            <a:endParaRPr lang="en-US"/>
          </a:p>
        </p:txBody>
      </p:sp>
      <p:sp>
        <p:nvSpPr>
          <p:cNvPr id="6" name="Slide Number Placeholder 5">
            <a:extLst>
              <a:ext uri="{FF2B5EF4-FFF2-40B4-BE49-F238E27FC236}">
                <a16:creationId xmlns:a16="http://schemas.microsoft.com/office/drawing/2014/main" id="{F3691D49-2BD8-1C36-B43A-CF2F9177769B}"/>
              </a:ext>
            </a:extLst>
          </p:cNvPr>
          <p:cNvSpPr>
            <a:spLocks noGrp="1"/>
          </p:cNvSpPr>
          <p:nvPr>
            <p:ph type="sldNum" sz="quarter" idx="4"/>
          </p:nvPr>
        </p:nvSpPr>
        <p:spPr>
          <a:xfrm>
            <a:off x="10696577" y="6199188"/>
            <a:ext cx="619125" cy="365125"/>
          </a:xfrm>
          <a:prstGeom prst="rect">
            <a:avLst/>
          </a:prstGeom>
        </p:spPr>
        <p:txBody>
          <a:bodyPr vert="horz" lIns="91440" tIns="45720" rIns="91440" bIns="45720" rtlCol="0" anchor="ctr"/>
          <a:lstStyle>
            <a:lvl1pPr algn="r">
              <a:defRPr sz="1050">
                <a:solidFill>
                  <a:schemeClr val="tx1"/>
                </a:solidFill>
                <a:latin typeface="+mn-lt"/>
              </a:defRPr>
            </a:lvl1pPr>
          </a:lstStyle>
          <a:p>
            <a:fld id="{1CC2C9B9-B4B7-45CC-A7EB-16F8BADE9045}" type="slidenum">
              <a:rPr lang="en-US" smtClean="0"/>
              <a:t>‹nr.›</a:t>
            </a:fld>
            <a:endParaRPr lang="en-US"/>
          </a:p>
        </p:txBody>
      </p:sp>
      <p:sp>
        <p:nvSpPr>
          <p:cNvPr id="8" name="Rectangle 7">
            <a:extLst>
              <a:ext uri="{FF2B5EF4-FFF2-40B4-BE49-F238E27FC236}">
                <a16:creationId xmlns:a16="http://schemas.microsoft.com/office/drawing/2014/main" id="{5BE2A49E-0BD9-321C-F602-AFA2FCF9B27B}"/>
              </a:ext>
              <a:ext uri="{C183D7F6-B498-43B3-948B-1728B52AA6E4}">
                <adec:decorative xmlns:adec="http://schemas.microsoft.com/office/drawing/2017/decorative" val="1"/>
              </a:ext>
            </a:extLst>
          </p:cNvPr>
          <p:cNvSpPr/>
          <p:nvPr/>
        </p:nvSpPr>
        <p:spPr>
          <a:xfrm>
            <a:off x="933198" y="931857"/>
            <a:ext cx="10326946" cy="4996302"/>
          </a:xfrm>
          <a:prstGeom prst="rect">
            <a:avLst/>
          </a:prstGeom>
          <a:no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33269273"/>
      </p:ext>
    </p:ext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15" r:id="rId6"/>
    <p:sldLayoutId id="2147483711" r:id="rId7"/>
    <p:sldLayoutId id="2147483712" r:id="rId8"/>
    <p:sldLayoutId id="2147483713" r:id="rId9"/>
    <p:sldLayoutId id="2147483714" r:id="rId10"/>
    <p:sldLayoutId id="2147483716" r:id="rId11"/>
  </p:sldLayoutIdLst>
  <p:txStyles>
    <p:titleStyle>
      <a:lvl1pPr algn="l" defTabSz="914400" rtl="0" eaLnBrk="1" latinLnBrk="0" hangingPunct="1">
        <a:lnSpc>
          <a:spcPct val="120000"/>
        </a:lnSpc>
        <a:spcBef>
          <a:spcPct val="0"/>
        </a:spcBef>
        <a:buNone/>
        <a:defRPr sz="2800" b="1" kern="1200" cap="all" spc="500"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jpe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8" Type="http://schemas.openxmlformats.org/officeDocument/2006/relationships/hyperlink" Target="https://forum.arduino.cc/t/how-to-make-one-section-of-a-code-loop-5-times/162817/2" TargetMode="External"/><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10" Type="http://schemas.openxmlformats.org/officeDocument/2006/relationships/image" Target="../media/image25.png"/><Relationship Id="rId4" Type="http://schemas.openxmlformats.org/officeDocument/2006/relationships/image" Target="../media/image20.png"/><Relationship Id="rId9"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65735658-270A-8D75-091E-AFB444A3D6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97081EE3-B6BE-9584-F5AF-E5F6484DA7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fbeelding met Kleurrijkheid, kunst, Creatieve kunsten, ontwerp&#10;&#10;Door AI gegenereerde inhoud is mogelijk onjuist.">
            <a:extLst>
              <a:ext uri="{FF2B5EF4-FFF2-40B4-BE49-F238E27FC236}">
                <a16:creationId xmlns:a16="http://schemas.microsoft.com/office/drawing/2014/main" id="{7347E202-F7D3-642C-44FE-776DAF1CB30E}"/>
              </a:ext>
            </a:extLst>
          </p:cNvPr>
          <p:cNvPicPr>
            <a:picLocks noChangeAspect="1"/>
          </p:cNvPicPr>
          <p:nvPr/>
        </p:nvPicPr>
        <p:blipFill>
          <a:blip r:embed="rId2">
            <a:alphaModFix amt="50000"/>
          </a:blip>
          <a:srcRect t="19060" b="35850"/>
          <a:stretch/>
        </p:blipFill>
        <p:spPr>
          <a:xfrm>
            <a:off x="20" y="10"/>
            <a:ext cx="12191980" cy="6857990"/>
          </a:xfrm>
          <a:prstGeom prst="rect">
            <a:avLst/>
          </a:prstGeom>
        </p:spPr>
      </p:pic>
      <p:sp>
        <p:nvSpPr>
          <p:cNvPr id="13" name="Freeform: Shape 12">
            <a:extLst>
              <a:ext uri="{FF2B5EF4-FFF2-40B4-BE49-F238E27FC236}">
                <a16:creationId xmlns:a16="http://schemas.microsoft.com/office/drawing/2014/main" id="{4711BF64-C99B-2F90-ADA1-0C08F9BE83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934286" y="934038"/>
            <a:ext cx="4316884" cy="4991433"/>
          </a:xfrm>
          <a:custGeom>
            <a:avLst/>
            <a:gdLst>
              <a:gd name="connsiteX0" fmla="*/ 0 w 9985794"/>
              <a:gd name="connsiteY0" fmla="*/ 0 h 4920343"/>
              <a:gd name="connsiteX1" fmla="*/ 9985794 w 9985794"/>
              <a:gd name="connsiteY1" fmla="*/ 0 h 4920343"/>
              <a:gd name="connsiteX2" fmla="*/ 9985794 w 9985794"/>
              <a:gd name="connsiteY2" fmla="*/ 4920343 h 4920343"/>
              <a:gd name="connsiteX3" fmla="*/ 0 w 9985794"/>
              <a:gd name="connsiteY3" fmla="*/ 4920343 h 4920343"/>
              <a:gd name="connsiteX4" fmla="*/ 0 w 9985794"/>
              <a:gd name="connsiteY4" fmla="*/ 4119525 h 4920343"/>
              <a:gd name="connsiteX5" fmla="*/ 4905554 w 9985794"/>
              <a:gd name="connsiteY5" fmla="*/ 4119525 h 4920343"/>
              <a:gd name="connsiteX6" fmla="*/ 4905554 w 9985794"/>
              <a:gd name="connsiteY6" fmla="*/ 1451087 h 4920343"/>
              <a:gd name="connsiteX7" fmla="*/ 0 w 9985794"/>
              <a:gd name="connsiteY7" fmla="*/ 1451087 h 4920343"/>
              <a:gd name="connsiteX0" fmla="*/ 4905554 w 9985794"/>
              <a:gd name="connsiteY0" fmla="*/ 4119525 h 4920343"/>
              <a:gd name="connsiteX1" fmla="*/ 4905554 w 9985794"/>
              <a:gd name="connsiteY1" fmla="*/ 1451087 h 4920343"/>
              <a:gd name="connsiteX2" fmla="*/ 0 w 9985794"/>
              <a:gd name="connsiteY2" fmla="*/ 1451087 h 4920343"/>
              <a:gd name="connsiteX3" fmla="*/ 0 w 9985794"/>
              <a:gd name="connsiteY3" fmla="*/ 0 h 4920343"/>
              <a:gd name="connsiteX4" fmla="*/ 9985794 w 9985794"/>
              <a:gd name="connsiteY4" fmla="*/ 0 h 4920343"/>
              <a:gd name="connsiteX5" fmla="*/ 9985794 w 9985794"/>
              <a:gd name="connsiteY5" fmla="*/ 4920343 h 4920343"/>
              <a:gd name="connsiteX6" fmla="*/ 0 w 9985794"/>
              <a:gd name="connsiteY6" fmla="*/ 4920343 h 4920343"/>
              <a:gd name="connsiteX7" fmla="*/ 0 w 9985794"/>
              <a:gd name="connsiteY7" fmla="*/ 4119525 h 4920343"/>
              <a:gd name="connsiteX8" fmla="*/ 4996994 w 9985794"/>
              <a:gd name="connsiteY8" fmla="*/ 4210965 h 4920343"/>
              <a:gd name="connsiteX0" fmla="*/ 4905554 w 9985794"/>
              <a:gd name="connsiteY0" fmla="*/ 4119525 h 4920343"/>
              <a:gd name="connsiteX1" fmla="*/ 4905554 w 9985794"/>
              <a:gd name="connsiteY1" fmla="*/ 1451087 h 4920343"/>
              <a:gd name="connsiteX2" fmla="*/ 0 w 9985794"/>
              <a:gd name="connsiteY2" fmla="*/ 1451087 h 4920343"/>
              <a:gd name="connsiteX3" fmla="*/ 0 w 9985794"/>
              <a:gd name="connsiteY3" fmla="*/ 0 h 4920343"/>
              <a:gd name="connsiteX4" fmla="*/ 9985794 w 9985794"/>
              <a:gd name="connsiteY4" fmla="*/ 0 h 4920343"/>
              <a:gd name="connsiteX5" fmla="*/ 9985794 w 9985794"/>
              <a:gd name="connsiteY5" fmla="*/ 4920343 h 4920343"/>
              <a:gd name="connsiteX6" fmla="*/ 0 w 9985794"/>
              <a:gd name="connsiteY6" fmla="*/ 4920343 h 4920343"/>
              <a:gd name="connsiteX7" fmla="*/ 0 w 9985794"/>
              <a:gd name="connsiteY7" fmla="*/ 4119525 h 4920343"/>
              <a:gd name="connsiteX0" fmla="*/ 4905554 w 9985794"/>
              <a:gd name="connsiteY0" fmla="*/ 1451087 h 4920343"/>
              <a:gd name="connsiteX1" fmla="*/ 0 w 9985794"/>
              <a:gd name="connsiteY1" fmla="*/ 1451087 h 4920343"/>
              <a:gd name="connsiteX2" fmla="*/ 0 w 9985794"/>
              <a:gd name="connsiteY2" fmla="*/ 0 h 4920343"/>
              <a:gd name="connsiteX3" fmla="*/ 9985794 w 9985794"/>
              <a:gd name="connsiteY3" fmla="*/ 0 h 4920343"/>
              <a:gd name="connsiteX4" fmla="*/ 9985794 w 9985794"/>
              <a:gd name="connsiteY4" fmla="*/ 4920343 h 4920343"/>
              <a:gd name="connsiteX5" fmla="*/ 0 w 9985794"/>
              <a:gd name="connsiteY5" fmla="*/ 4920343 h 4920343"/>
              <a:gd name="connsiteX6" fmla="*/ 0 w 9985794"/>
              <a:gd name="connsiteY6" fmla="*/ 4119525 h 4920343"/>
              <a:gd name="connsiteX0" fmla="*/ 0 w 9985794"/>
              <a:gd name="connsiteY0" fmla="*/ 1451087 h 4920343"/>
              <a:gd name="connsiteX1" fmla="*/ 0 w 9985794"/>
              <a:gd name="connsiteY1" fmla="*/ 0 h 4920343"/>
              <a:gd name="connsiteX2" fmla="*/ 9985794 w 9985794"/>
              <a:gd name="connsiteY2" fmla="*/ 0 h 4920343"/>
              <a:gd name="connsiteX3" fmla="*/ 9985794 w 9985794"/>
              <a:gd name="connsiteY3" fmla="*/ 4920343 h 4920343"/>
              <a:gd name="connsiteX4" fmla="*/ 0 w 9985794"/>
              <a:gd name="connsiteY4" fmla="*/ 4920343 h 4920343"/>
              <a:gd name="connsiteX5" fmla="*/ 0 w 9985794"/>
              <a:gd name="connsiteY5" fmla="*/ 4119525 h 4920343"/>
              <a:gd name="connsiteX0" fmla="*/ 0 w 10019371"/>
              <a:gd name="connsiteY0" fmla="*/ 1655069 h 4920343"/>
              <a:gd name="connsiteX1" fmla="*/ 33577 w 10019371"/>
              <a:gd name="connsiteY1" fmla="*/ 0 h 4920343"/>
              <a:gd name="connsiteX2" fmla="*/ 10019371 w 10019371"/>
              <a:gd name="connsiteY2" fmla="*/ 0 h 4920343"/>
              <a:gd name="connsiteX3" fmla="*/ 10019371 w 10019371"/>
              <a:gd name="connsiteY3" fmla="*/ 4920343 h 4920343"/>
              <a:gd name="connsiteX4" fmla="*/ 33577 w 10019371"/>
              <a:gd name="connsiteY4" fmla="*/ 4920343 h 4920343"/>
              <a:gd name="connsiteX5" fmla="*/ 33577 w 10019371"/>
              <a:gd name="connsiteY5" fmla="*/ 4119525 h 4920343"/>
              <a:gd name="connsiteX0" fmla="*/ 0 w 9991028"/>
              <a:gd name="connsiteY0" fmla="*/ 1645173 h 4920343"/>
              <a:gd name="connsiteX1" fmla="*/ 5234 w 9991028"/>
              <a:gd name="connsiteY1" fmla="*/ 0 h 4920343"/>
              <a:gd name="connsiteX2" fmla="*/ 9991028 w 9991028"/>
              <a:gd name="connsiteY2" fmla="*/ 0 h 4920343"/>
              <a:gd name="connsiteX3" fmla="*/ 9991028 w 9991028"/>
              <a:gd name="connsiteY3" fmla="*/ 4920343 h 4920343"/>
              <a:gd name="connsiteX4" fmla="*/ 5234 w 9991028"/>
              <a:gd name="connsiteY4" fmla="*/ 4920343 h 4920343"/>
              <a:gd name="connsiteX5" fmla="*/ 5234 w 9991028"/>
              <a:gd name="connsiteY5" fmla="*/ 4119525 h 4920343"/>
              <a:gd name="connsiteX0" fmla="*/ 59 w 9986364"/>
              <a:gd name="connsiteY0" fmla="*/ 1639236 h 4920343"/>
              <a:gd name="connsiteX1" fmla="*/ 570 w 9986364"/>
              <a:gd name="connsiteY1" fmla="*/ 0 h 4920343"/>
              <a:gd name="connsiteX2" fmla="*/ 9986364 w 9986364"/>
              <a:gd name="connsiteY2" fmla="*/ 0 h 4920343"/>
              <a:gd name="connsiteX3" fmla="*/ 9986364 w 9986364"/>
              <a:gd name="connsiteY3" fmla="*/ 4920343 h 4920343"/>
              <a:gd name="connsiteX4" fmla="*/ 570 w 9986364"/>
              <a:gd name="connsiteY4" fmla="*/ 4920343 h 4920343"/>
              <a:gd name="connsiteX5" fmla="*/ 570 w 9986364"/>
              <a:gd name="connsiteY5" fmla="*/ 4119525 h 4920343"/>
              <a:gd name="connsiteX0" fmla="*/ 60 w 9986364"/>
              <a:gd name="connsiteY0" fmla="*/ 1847740 h 4920343"/>
              <a:gd name="connsiteX1" fmla="*/ 570 w 9986364"/>
              <a:gd name="connsiteY1" fmla="*/ 0 h 4920343"/>
              <a:gd name="connsiteX2" fmla="*/ 9986364 w 9986364"/>
              <a:gd name="connsiteY2" fmla="*/ 0 h 4920343"/>
              <a:gd name="connsiteX3" fmla="*/ 9986364 w 9986364"/>
              <a:gd name="connsiteY3" fmla="*/ 4920343 h 4920343"/>
              <a:gd name="connsiteX4" fmla="*/ 570 w 9986364"/>
              <a:gd name="connsiteY4" fmla="*/ 4920343 h 4920343"/>
              <a:gd name="connsiteX5" fmla="*/ 570 w 9986364"/>
              <a:gd name="connsiteY5" fmla="*/ 4119525 h 4920343"/>
              <a:gd name="connsiteX0" fmla="*/ 11626 w 9985937"/>
              <a:gd name="connsiteY0" fmla="*/ 1797498 h 4920343"/>
              <a:gd name="connsiteX1" fmla="*/ 143 w 9985937"/>
              <a:gd name="connsiteY1" fmla="*/ 0 h 4920343"/>
              <a:gd name="connsiteX2" fmla="*/ 9985937 w 9985937"/>
              <a:gd name="connsiteY2" fmla="*/ 0 h 4920343"/>
              <a:gd name="connsiteX3" fmla="*/ 9985937 w 9985937"/>
              <a:gd name="connsiteY3" fmla="*/ 4920343 h 4920343"/>
              <a:gd name="connsiteX4" fmla="*/ 143 w 9985937"/>
              <a:gd name="connsiteY4" fmla="*/ 4920343 h 4920343"/>
              <a:gd name="connsiteX5" fmla="*/ 143 w 9985937"/>
              <a:gd name="connsiteY5" fmla="*/ 4119525 h 4920343"/>
              <a:gd name="connsiteX0" fmla="*/ 62 w 9986364"/>
              <a:gd name="connsiteY0" fmla="*/ 1779914 h 4920343"/>
              <a:gd name="connsiteX1" fmla="*/ 570 w 9986364"/>
              <a:gd name="connsiteY1" fmla="*/ 0 h 4920343"/>
              <a:gd name="connsiteX2" fmla="*/ 9986364 w 9986364"/>
              <a:gd name="connsiteY2" fmla="*/ 0 h 4920343"/>
              <a:gd name="connsiteX3" fmla="*/ 9986364 w 9986364"/>
              <a:gd name="connsiteY3" fmla="*/ 4920343 h 4920343"/>
              <a:gd name="connsiteX4" fmla="*/ 570 w 9986364"/>
              <a:gd name="connsiteY4" fmla="*/ 4920343 h 4920343"/>
              <a:gd name="connsiteX5" fmla="*/ 570 w 9986364"/>
              <a:gd name="connsiteY5" fmla="*/ 4119525 h 4920343"/>
              <a:gd name="connsiteX0" fmla="*/ 17584 w 9985899"/>
              <a:gd name="connsiteY0" fmla="*/ 1779914 h 4920343"/>
              <a:gd name="connsiteX1" fmla="*/ 105 w 9985899"/>
              <a:gd name="connsiteY1" fmla="*/ 0 h 4920343"/>
              <a:gd name="connsiteX2" fmla="*/ 9985899 w 9985899"/>
              <a:gd name="connsiteY2" fmla="*/ 0 h 4920343"/>
              <a:gd name="connsiteX3" fmla="*/ 9985899 w 9985899"/>
              <a:gd name="connsiteY3" fmla="*/ 4920343 h 4920343"/>
              <a:gd name="connsiteX4" fmla="*/ 105 w 9985899"/>
              <a:gd name="connsiteY4" fmla="*/ 4920343 h 4920343"/>
              <a:gd name="connsiteX5" fmla="*/ 105 w 9985899"/>
              <a:gd name="connsiteY5" fmla="*/ 4119525 h 4920343"/>
              <a:gd name="connsiteX0" fmla="*/ 17584 w 9985899"/>
              <a:gd name="connsiteY0" fmla="*/ 1779914 h 4920343"/>
              <a:gd name="connsiteX1" fmla="*/ 105 w 9985899"/>
              <a:gd name="connsiteY1" fmla="*/ 0 h 4920343"/>
              <a:gd name="connsiteX2" fmla="*/ 9985899 w 9985899"/>
              <a:gd name="connsiteY2" fmla="*/ 0 h 4920343"/>
              <a:gd name="connsiteX3" fmla="*/ 9985899 w 9985899"/>
              <a:gd name="connsiteY3" fmla="*/ 4920343 h 4920343"/>
              <a:gd name="connsiteX4" fmla="*/ 105 w 9985899"/>
              <a:gd name="connsiteY4" fmla="*/ 4920343 h 4920343"/>
              <a:gd name="connsiteX5" fmla="*/ 3331 w 9985899"/>
              <a:gd name="connsiteY5" fmla="*/ 4251727 h 4920343"/>
              <a:gd name="connsiteX0" fmla="*/ 23936 w 9992251"/>
              <a:gd name="connsiteY0" fmla="*/ 1779914 h 4920343"/>
              <a:gd name="connsiteX1" fmla="*/ 6457 w 9992251"/>
              <a:gd name="connsiteY1" fmla="*/ 0 h 4920343"/>
              <a:gd name="connsiteX2" fmla="*/ 9992251 w 9992251"/>
              <a:gd name="connsiteY2" fmla="*/ 0 h 4920343"/>
              <a:gd name="connsiteX3" fmla="*/ 9992251 w 9992251"/>
              <a:gd name="connsiteY3" fmla="*/ 4920343 h 4920343"/>
              <a:gd name="connsiteX4" fmla="*/ 6457 w 9992251"/>
              <a:gd name="connsiteY4" fmla="*/ 4920343 h 4920343"/>
              <a:gd name="connsiteX5" fmla="*/ 0 w 9992251"/>
              <a:gd name="connsiteY5" fmla="*/ 4250393 h 4920343"/>
              <a:gd name="connsiteX0" fmla="*/ 20707 w 9989022"/>
              <a:gd name="connsiteY0" fmla="*/ 1779914 h 4920343"/>
              <a:gd name="connsiteX1" fmla="*/ 3228 w 9989022"/>
              <a:gd name="connsiteY1" fmla="*/ 0 h 4920343"/>
              <a:gd name="connsiteX2" fmla="*/ 9989022 w 9989022"/>
              <a:gd name="connsiteY2" fmla="*/ 0 h 4920343"/>
              <a:gd name="connsiteX3" fmla="*/ 9989022 w 9989022"/>
              <a:gd name="connsiteY3" fmla="*/ 4920343 h 4920343"/>
              <a:gd name="connsiteX4" fmla="*/ 3228 w 9989022"/>
              <a:gd name="connsiteY4" fmla="*/ 4920343 h 4920343"/>
              <a:gd name="connsiteX5" fmla="*/ 0 w 9989022"/>
              <a:gd name="connsiteY5" fmla="*/ 4250394 h 4920343"/>
              <a:gd name="connsiteX0" fmla="*/ 17583 w 9985898"/>
              <a:gd name="connsiteY0" fmla="*/ 1779914 h 4920343"/>
              <a:gd name="connsiteX1" fmla="*/ 104 w 9985898"/>
              <a:gd name="connsiteY1" fmla="*/ 0 h 4920343"/>
              <a:gd name="connsiteX2" fmla="*/ 9985898 w 9985898"/>
              <a:gd name="connsiteY2" fmla="*/ 0 h 4920343"/>
              <a:gd name="connsiteX3" fmla="*/ 9985898 w 9985898"/>
              <a:gd name="connsiteY3" fmla="*/ 4920343 h 4920343"/>
              <a:gd name="connsiteX4" fmla="*/ 104 w 9985898"/>
              <a:gd name="connsiteY4" fmla="*/ 4920343 h 4920343"/>
              <a:gd name="connsiteX5" fmla="*/ 6559 w 9985898"/>
              <a:gd name="connsiteY5" fmla="*/ 4251729 h 4920343"/>
              <a:gd name="connsiteX0" fmla="*/ 23935 w 9992250"/>
              <a:gd name="connsiteY0" fmla="*/ 1779914 h 4920343"/>
              <a:gd name="connsiteX1" fmla="*/ 6456 w 9992250"/>
              <a:gd name="connsiteY1" fmla="*/ 0 h 4920343"/>
              <a:gd name="connsiteX2" fmla="*/ 9992250 w 9992250"/>
              <a:gd name="connsiteY2" fmla="*/ 0 h 4920343"/>
              <a:gd name="connsiteX3" fmla="*/ 9992250 w 9992250"/>
              <a:gd name="connsiteY3" fmla="*/ 4920343 h 4920343"/>
              <a:gd name="connsiteX4" fmla="*/ 6456 w 9992250"/>
              <a:gd name="connsiteY4" fmla="*/ 4920343 h 4920343"/>
              <a:gd name="connsiteX5" fmla="*/ 0 w 9992250"/>
              <a:gd name="connsiteY5" fmla="*/ 4255735 h 4920343"/>
              <a:gd name="connsiteX0" fmla="*/ 20706 w 9989021"/>
              <a:gd name="connsiteY0" fmla="*/ 1779914 h 4920343"/>
              <a:gd name="connsiteX1" fmla="*/ 3227 w 9989021"/>
              <a:gd name="connsiteY1" fmla="*/ 0 h 4920343"/>
              <a:gd name="connsiteX2" fmla="*/ 9989021 w 9989021"/>
              <a:gd name="connsiteY2" fmla="*/ 0 h 4920343"/>
              <a:gd name="connsiteX3" fmla="*/ 9989021 w 9989021"/>
              <a:gd name="connsiteY3" fmla="*/ 4920343 h 4920343"/>
              <a:gd name="connsiteX4" fmla="*/ 3227 w 9989021"/>
              <a:gd name="connsiteY4" fmla="*/ 4920343 h 4920343"/>
              <a:gd name="connsiteX5" fmla="*/ 0 w 9989021"/>
              <a:gd name="connsiteY5" fmla="*/ 4255735 h 4920343"/>
              <a:gd name="connsiteX0" fmla="*/ 1339 w 9989021"/>
              <a:gd name="connsiteY0" fmla="*/ 2408875 h 4920343"/>
              <a:gd name="connsiteX1" fmla="*/ 3227 w 9989021"/>
              <a:gd name="connsiteY1" fmla="*/ 0 h 4920343"/>
              <a:gd name="connsiteX2" fmla="*/ 9989021 w 9989021"/>
              <a:gd name="connsiteY2" fmla="*/ 0 h 4920343"/>
              <a:gd name="connsiteX3" fmla="*/ 9989021 w 9989021"/>
              <a:gd name="connsiteY3" fmla="*/ 4920343 h 4920343"/>
              <a:gd name="connsiteX4" fmla="*/ 3227 w 9989021"/>
              <a:gd name="connsiteY4" fmla="*/ 4920343 h 4920343"/>
              <a:gd name="connsiteX5" fmla="*/ 0 w 9989021"/>
              <a:gd name="connsiteY5" fmla="*/ 4255735 h 4920343"/>
              <a:gd name="connsiteX0" fmla="*/ 11022 w 9989021"/>
              <a:gd name="connsiteY0" fmla="*/ 2454278 h 4920343"/>
              <a:gd name="connsiteX1" fmla="*/ 3227 w 9989021"/>
              <a:gd name="connsiteY1" fmla="*/ 0 h 4920343"/>
              <a:gd name="connsiteX2" fmla="*/ 9989021 w 9989021"/>
              <a:gd name="connsiteY2" fmla="*/ 0 h 4920343"/>
              <a:gd name="connsiteX3" fmla="*/ 9989021 w 9989021"/>
              <a:gd name="connsiteY3" fmla="*/ 4920343 h 4920343"/>
              <a:gd name="connsiteX4" fmla="*/ 3227 w 9989021"/>
              <a:gd name="connsiteY4" fmla="*/ 4920343 h 4920343"/>
              <a:gd name="connsiteX5" fmla="*/ 0 w 9989021"/>
              <a:gd name="connsiteY5" fmla="*/ 4255735 h 4920343"/>
              <a:gd name="connsiteX0" fmla="*/ 0 w 9990908"/>
              <a:gd name="connsiteY0" fmla="*/ 2455614 h 4920343"/>
              <a:gd name="connsiteX1" fmla="*/ 5114 w 9990908"/>
              <a:gd name="connsiteY1" fmla="*/ 0 h 4920343"/>
              <a:gd name="connsiteX2" fmla="*/ 9990908 w 9990908"/>
              <a:gd name="connsiteY2" fmla="*/ 0 h 4920343"/>
              <a:gd name="connsiteX3" fmla="*/ 9990908 w 9990908"/>
              <a:gd name="connsiteY3" fmla="*/ 4920343 h 4920343"/>
              <a:gd name="connsiteX4" fmla="*/ 5114 w 9990908"/>
              <a:gd name="connsiteY4" fmla="*/ 4920343 h 4920343"/>
              <a:gd name="connsiteX5" fmla="*/ 1887 w 9990908"/>
              <a:gd name="connsiteY5" fmla="*/ 4255735 h 4920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90908" h="4920343">
                <a:moveTo>
                  <a:pt x="0" y="2455614"/>
                </a:moveTo>
                <a:cubicBezTo>
                  <a:pt x="1745" y="1907223"/>
                  <a:pt x="3369" y="548391"/>
                  <a:pt x="5114" y="0"/>
                </a:cubicBezTo>
                <a:lnTo>
                  <a:pt x="9990908" y="0"/>
                </a:lnTo>
                <a:lnTo>
                  <a:pt x="9990908" y="4920343"/>
                </a:lnTo>
                <a:lnTo>
                  <a:pt x="5114" y="4920343"/>
                </a:lnTo>
                <a:cubicBezTo>
                  <a:pt x="5114" y="4653404"/>
                  <a:pt x="1887" y="4522674"/>
                  <a:pt x="1887" y="4255735"/>
                </a:cubicBezTo>
              </a:path>
            </a:pathLst>
          </a:custGeom>
          <a:no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el 1">
            <a:extLst>
              <a:ext uri="{FF2B5EF4-FFF2-40B4-BE49-F238E27FC236}">
                <a16:creationId xmlns:a16="http://schemas.microsoft.com/office/drawing/2014/main" id="{254F069B-1151-A65A-0E45-49375904BDF5}"/>
              </a:ext>
            </a:extLst>
          </p:cNvPr>
          <p:cNvSpPr>
            <a:spLocks noGrp="1"/>
          </p:cNvSpPr>
          <p:nvPr>
            <p:ph type="ctrTitle"/>
          </p:nvPr>
        </p:nvSpPr>
        <p:spPr>
          <a:xfrm>
            <a:off x="729620" y="1597224"/>
            <a:ext cx="3939362" cy="1841435"/>
          </a:xfrm>
          <a:noFill/>
        </p:spPr>
        <p:txBody>
          <a:bodyPr anchor="ctr">
            <a:normAutofit/>
          </a:bodyPr>
          <a:lstStyle/>
          <a:p>
            <a:pPr>
              <a:lnSpc>
                <a:spcPct val="110000"/>
              </a:lnSpc>
            </a:pPr>
            <a:r>
              <a:rPr lang="nl-NL" sz="1500" dirty="0">
                <a:solidFill>
                  <a:schemeClr val="accent1">
                    <a:lumMod val="60000"/>
                    <a:lumOff val="40000"/>
                  </a:schemeClr>
                </a:solidFill>
              </a:rPr>
              <a:t>Datapunt 3G</a:t>
            </a:r>
            <a:br>
              <a:rPr lang="nl-NL" sz="1500" dirty="0">
                <a:solidFill>
                  <a:schemeClr val="accent1">
                    <a:lumMod val="60000"/>
                    <a:lumOff val="40000"/>
                  </a:schemeClr>
                </a:solidFill>
              </a:rPr>
            </a:br>
            <a:r>
              <a:rPr lang="nl-NL" sz="1500" dirty="0">
                <a:solidFill>
                  <a:schemeClr val="accent1">
                    <a:lumMod val="60000"/>
                    <a:lumOff val="40000"/>
                  </a:schemeClr>
                </a:solidFill>
              </a:rPr>
              <a:t>FYSIEK TECHNISCH PRODUCT</a:t>
            </a:r>
            <a:br>
              <a:rPr lang="nl-NL" sz="1500" dirty="0">
                <a:solidFill>
                  <a:schemeClr val="accent1">
                    <a:lumMod val="60000"/>
                    <a:lumOff val="40000"/>
                  </a:schemeClr>
                </a:solidFill>
              </a:rPr>
            </a:br>
            <a:br>
              <a:rPr lang="nl-NL" sz="1500" dirty="0">
                <a:solidFill>
                  <a:schemeClr val="accent1">
                    <a:lumMod val="60000"/>
                    <a:lumOff val="40000"/>
                  </a:schemeClr>
                </a:solidFill>
              </a:rPr>
            </a:br>
            <a:r>
              <a:rPr lang="nl-NL" sz="1500" dirty="0">
                <a:solidFill>
                  <a:schemeClr val="accent1">
                    <a:lumMod val="60000"/>
                    <a:lumOff val="40000"/>
                  </a:schemeClr>
                </a:solidFill>
              </a:rPr>
              <a:t>Maarten Borninkhof</a:t>
            </a:r>
            <a:br>
              <a:rPr lang="nl-NL" sz="1500" dirty="0">
                <a:solidFill>
                  <a:schemeClr val="accent1">
                    <a:lumMod val="60000"/>
                    <a:lumOff val="40000"/>
                  </a:schemeClr>
                </a:solidFill>
              </a:rPr>
            </a:br>
            <a:r>
              <a:rPr lang="nl-NL" sz="1500" dirty="0">
                <a:solidFill>
                  <a:schemeClr val="accent1">
                    <a:lumMod val="60000"/>
                    <a:lumOff val="40000"/>
                  </a:schemeClr>
                </a:solidFill>
              </a:rPr>
              <a:t>2152347</a:t>
            </a:r>
            <a:br>
              <a:rPr lang="nl-NL" sz="1500" dirty="0">
                <a:solidFill>
                  <a:schemeClr val="accent1">
                    <a:lumMod val="60000"/>
                    <a:lumOff val="40000"/>
                  </a:schemeClr>
                </a:solidFill>
              </a:rPr>
            </a:br>
            <a:r>
              <a:rPr lang="nl-NL" sz="1500" dirty="0">
                <a:solidFill>
                  <a:schemeClr val="accent1">
                    <a:lumMod val="60000"/>
                    <a:lumOff val="40000"/>
                  </a:schemeClr>
                </a:solidFill>
              </a:rPr>
              <a:t>28-3-2025</a:t>
            </a:r>
          </a:p>
        </p:txBody>
      </p:sp>
      <p:sp>
        <p:nvSpPr>
          <p:cNvPr id="3" name="Ondertitel 2">
            <a:extLst>
              <a:ext uri="{FF2B5EF4-FFF2-40B4-BE49-F238E27FC236}">
                <a16:creationId xmlns:a16="http://schemas.microsoft.com/office/drawing/2014/main" id="{199D3450-54E3-921B-8248-145A89A9E23A}"/>
              </a:ext>
            </a:extLst>
          </p:cNvPr>
          <p:cNvSpPr>
            <a:spLocks noGrp="1"/>
          </p:cNvSpPr>
          <p:nvPr>
            <p:ph type="subTitle" idx="1"/>
          </p:nvPr>
        </p:nvSpPr>
        <p:spPr>
          <a:xfrm>
            <a:off x="1218386" y="3761347"/>
            <a:ext cx="3748684" cy="1841435"/>
          </a:xfrm>
          <a:noFill/>
        </p:spPr>
        <p:txBody>
          <a:bodyPr anchor="b">
            <a:normAutofit fontScale="62500" lnSpcReduction="20000"/>
          </a:bodyPr>
          <a:lstStyle/>
          <a:p>
            <a:r>
              <a:rPr lang="nl-NL" b="1" dirty="0">
                <a:solidFill>
                  <a:schemeClr val="accent1">
                    <a:lumMod val="60000"/>
                    <a:lumOff val="40000"/>
                  </a:schemeClr>
                </a:solidFill>
              </a:rPr>
              <a:t>LUK 3.2 De student demonstreert aan de hand van een zelfgemaakt technisch prototype dat zij de basisprincipes van programmeren kan toepassen en uitleggen.</a:t>
            </a:r>
            <a:br>
              <a:rPr lang="nl-NL" dirty="0">
                <a:solidFill>
                  <a:schemeClr val="accent1">
                    <a:lumMod val="60000"/>
                    <a:lumOff val="40000"/>
                  </a:schemeClr>
                </a:solidFill>
              </a:rPr>
            </a:br>
            <a:r>
              <a:rPr lang="nl-NL" b="1" dirty="0">
                <a:solidFill>
                  <a:schemeClr val="accent1">
                    <a:lumMod val="60000"/>
                    <a:lumOff val="40000"/>
                  </a:schemeClr>
                </a:solidFill>
              </a:rPr>
              <a:t>BC 3.2.1 </a:t>
            </a:r>
            <a:r>
              <a:rPr lang="nl-NL" dirty="0">
                <a:solidFill>
                  <a:schemeClr val="accent1">
                    <a:lumMod val="60000"/>
                    <a:lumOff val="40000"/>
                  </a:schemeClr>
                </a:solidFill>
              </a:rPr>
              <a:t>Je ontwikkelt een werkend technisch prototype waarmee je de basisprincipes van programmeren kunt aantonen [Ontwerpen]</a:t>
            </a:r>
            <a:br>
              <a:rPr lang="nl-NL" dirty="0">
                <a:solidFill>
                  <a:schemeClr val="accent1">
                    <a:lumMod val="60000"/>
                    <a:lumOff val="40000"/>
                  </a:schemeClr>
                </a:solidFill>
              </a:rPr>
            </a:br>
            <a:r>
              <a:rPr lang="nl-NL" b="1" dirty="0">
                <a:solidFill>
                  <a:schemeClr val="accent1">
                    <a:lumMod val="60000"/>
                    <a:lumOff val="40000"/>
                  </a:schemeClr>
                </a:solidFill>
              </a:rPr>
              <a:t>BC 3.2.2 </a:t>
            </a:r>
            <a:r>
              <a:rPr lang="nl-NL" dirty="0">
                <a:solidFill>
                  <a:schemeClr val="accent1">
                    <a:lumMod val="60000"/>
                    <a:lumOff val="40000"/>
                  </a:schemeClr>
                </a:solidFill>
              </a:rPr>
              <a:t>Je maakt in je uitleg navolgbaar dat je de basisprincipes van programmeren begrijpt. [Ontwerpen] </a:t>
            </a:r>
          </a:p>
        </p:txBody>
      </p:sp>
    </p:spTree>
    <p:extLst>
      <p:ext uri="{BB962C8B-B14F-4D97-AF65-F5344CB8AC3E}">
        <p14:creationId xmlns:p14="http://schemas.microsoft.com/office/powerpoint/2010/main" val="18018087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5BE2A49E-0BD9-321C-F602-AFA2FCF9B2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198" y="931857"/>
            <a:ext cx="10326946" cy="4996302"/>
          </a:xfrm>
          <a:prstGeom prst="rect">
            <a:avLst/>
          </a:prstGeom>
          <a:no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0" name="Rectangle 19">
            <a:extLst>
              <a:ext uri="{FF2B5EF4-FFF2-40B4-BE49-F238E27FC236}">
                <a16:creationId xmlns:a16="http://schemas.microsoft.com/office/drawing/2014/main" id="{298610F1-E865-734C-A01F-A818EC23E6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F502EAEE-449D-202E-8B05-B5860AE031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75230" y="933584"/>
            <a:ext cx="5547293" cy="4971917"/>
          </a:xfrm>
          <a:prstGeom prst="rect">
            <a:avLst/>
          </a:prstGeom>
          <a:no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3BB09298-CB41-261E-D51C-F2DD710950FC}"/>
              </a:ext>
            </a:extLst>
          </p:cNvPr>
          <p:cNvSpPr>
            <a:spLocks noGrp="1"/>
          </p:cNvSpPr>
          <p:nvPr>
            <p:ph type="title"/>
          </p:nvPr>
        </p:nvSpPr>
        <p:spPr>
          <a:xfrm>
            <a:off x="6891305" y="1597224"/>
            <a:ext cx="4348195" cy="1831776"/>
          </a:xfrm>
        </p:spPr>
        <p:txBody>
          <a:bodyPr vert="horz" lIns="91440" tIns="45720" rIns="91440" bIns="45720" rtlCol="0" anchor="ctr">
            <a:normAutofit/>
          </a:bodyPr>
          <a:lstStyle/>
          <a:p>
            <a:r>
              <a:rPr lang="en-US" sz="3200" spc="530"/>
              <a:t>DEMO</a:t>
            </a:r>
            <a:endParaRPr lang="en-US" sz="3200" spc="530" dirty="0"/>
          </a:p>
        </p:txBody>
      </p:sp>
      <p:pic>
        <p:nvPicPr>
          <p:cNvPr id="7" name="ArduinoDemo">
            <a:hlinkClick r:id="" action="ppaction://media"/>
            <a:extLst>
              <a:ext uri="{FF2B5EF4-FFF2-40B4-BE49-F238E27FC236}">
                <a16:creationId xmlns:a16="http://schemas.microsoft.com/office/drawing/2014/main" id="{366A8031-FFF2-475A-C382-6D94896E951B}"/>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914400" y="1858500"/>
            <a:ext cx="5534784" cy="3113315"/>
          </a:xfrm>
          <a:prstGeom prst="rect">
            <a:avLst/>
          </a:prstGeom>
        </p:spPr>
      </p:pic>
      <p:pic>
        <p:nvPicPr>
          <p:cNvPr id="10" name="Afbeelding 9">
            <a:extLst>
              <a:ext uri="{FF2B5EF4-FFF2-40B4-BE49-F238E27FC236}">
                <a16:creationId xmlns:a16="http://schemas.microsoft.com/office/drawing/2014/main" id="{28BE85E0-C0CA-2DD6-6F8B-D7B799D1CAB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41321" y="3950493"/>
            <a:ext cx="3152775" cy="2364581"/>
          </a:xfrm>
          <a:prstGeom prst="rect">
            <a:avLst/>
          </a:prstGeom>
        </p:spPr>
      </p:pic>
      <p:sp>
        <p:nvSpPr>
          <p:cNvPr id="14" name="Tekstvak 13">
            <a:extLst>
              <a:ext uri="{FF2B5EF4-FFF2-40B4-BE49-F238E27FC236}">
                <a16:creationId xmlns:a16="http://schemas.microsoft.com/office/drawing/2014/main" id="{5A62AF76-C79D-0DE1-7F31-D43B32241B9C}"/>
              </a:ext>
            </a:extLst>
          </p:cNvPr>
          <p:cNvSpPr txBox="1"/>
          <p:nvPr/>
        </p:nvSpPr>
        <p:spPr>
          <a:xfrm>
            <a:off x="8958072" y="228485"/>
            <a:ext cx="3045714" cy="954107"/>
          </a:xfrm>
          <a:prstGeom prst="rect">
            <a:avLst/>
          </a:prstGeom>
          <a:noFill/>
        </p:spPr>
        <p:txBody>
          <a:bodyPr wrap="square">
            <a:spAutoFit/>
          </a:bodyPr>
          <a:lstStyle/>
          <a:p>
            <a:pPr algn="r"/>
            <a:r>
              <a:rPr lang="nl-NL" sz="1400" b="1" dirty="0">
                <a:solidFill>
                  <a:schemeClr val="accent1">
                    <a:lumMod val="60000"/>
                    <a:lumOff val="40000"/>
                  </a:schemeClr>
                </a:solidFill>
                <a:highlight>
                  <a:srgbClr val="808000"/>
                </a:highlight>
              </a:rPr>
              <a:t>BC 3.2.1 </a:t>
            </a:r>
            <a:r>
              <a:rPr lang="nl-NL" sz="1400" dirty="0">
                <a:solidFill>
                  <a:schemeClr val="accent1">
                    <a:lumMod val="60000"/>
                    <a:lumOff val="40000"/>
                  </a:schemeClr>
                </a:solidFill>
                <a:highlight>
                  <a:srgbClr val="808000"/>
                </a:highlight>
              </a:rPr>
              <a:t>Je ontwikkelt een werkend technisch prototype waarmee je de basisprincipes van programmeren kunt aantonen [Ontwerpen]</a:t>
            </a:r>
            <a:endParaRPr lang="nl-NL" sz="1400" dirty="0">
              <a:highlight>
                <a:srgbClr val="808000"/>
              </a:highlight>
            </a:endParaRPr>
          </a:p>
        </p:txBody>
      </p:sp>
    </p:spTree>
    <p:extLst>
      <p:ext uri="{BB962C8B-B14F-4D97-AF65-F5344CB8AC3E}">
        <p14:creationId xmlns:p14="http://schemas.microsoft.com/office/powerpoint/2010/main" val="1277075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320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00234AC-91B5-B443-C088-C8C5A66A8A8C}"/>
              </a:ext>
            </a:extLst>
          </p:cNvPr>
          <p:cNvSpPr>
            <a:spLocks noGrp="1"/>
          </p:cNvSpPr>
          <p:nvPr>
            <p:ph type="title"/>
          </p:nvPr>
        </p:nvSpPr>
        <p:spPr/>
        <p:txBody>
          <a:bodyPr/>
          <a:lstStyle/>
          <a:p>
            <a:r>
              <a:rPr lang="nl-NL" dirty="0"/>
              <a:t>DISCLAIMER!</a:t>
            </a:r>
          </a:p>
        </p:txBody>
      </p:sp>
      <p:sp>
        <p:nvSpPr>
          <p:cNvPr id="3" name="Tijdelijke aanduiding voor inhoud 2">
            <a:extLst>
              <a:ext uri="{FF2B5EF4-FFF2-40B4-BE49-F238E27FC236}">
                <a16:creationId xmlns:a16="http://schemas.microsoft.com/office/drawing/2014/main" id="{A3FE23E5-F40E-7684-CEE9-5731BD3BA7F4}"/>
              </a:ext>
            </a:extLst>
          </p:cNvPr>
          <p:cNvSpPr>
            <a:spLocks noGrp="1"/>
          </p:cNvSpPr>
          <p:nvPr>
            <p:ph idx="1"/>
          </p:nvPr>
        </p:nvSpPr>
        <p:spPr/>
        <p:txBody>
          <a:bodyPr/>
          <a:lstStyle/>
          <a:p>
            <a:pPr marL="0" indent="0">
              <a:buNone/>
            </a:pPr>
            <a:r>
              <a:rPr lang="nl-NL" dirty="0"/>
              <a:t>Mijn fysiek technisch product is niet gebaseerd op mijn interactieve verhaal.</a:t>
            </a:r>
          </a:p>
          <a:p>
            <a:pPr marL="0" indent="0">
              <a:buNone/>
            </a:pPr>
            <a:r>
              <a:rPr lang="nl-NL" dirty="0"/>
              <a:t>Voor mijn interactief verhaal wilde ik met de </a:t>
            </a:r>
            <a:r>
              <a:rPr lang="nl-NL" dirty="0" err="1"/>
              <a:t>Arduino</a:t>
            </a:r>
            <a:r>
              <a:rPr lang="nl-NL" dirty="0"/>
              <a:t> een ritmespel maken wat hetzelfde nummer gebruikte als de Scratch game. Echter kwam ik er na een tijdje achter dat het programmeren hiervan momenteel buiten mijn skills valt. Hierna koos ik voor een discotheek, omdat het me leuk leek iets te proberen met een “</a:t>
            </a:r>
            <a:r>
              <a:rPr lang="nl-NL" dirty="0" err="1"/>
              <a:t>getimecodet</a:t>
            </a:r>
            <a:r>
              <a:rPr lang="nl-NL" dirty="0"/>
              <a:t> lichtshow”.</a:t>
            </a:r>
          </a:p>
          <a:p>
            <a:pPr marL="0" indent="0">
              <a:buNone/>
            </a:pPr>
            <a:r>
              <a:rPr lang="nl-NL" dirty="0"/>
              <a:t>Hierom zou ik dus graag willen vragen het verhaal van de Scratch game achterwegen te laten en het product te bekijken vanuit dit nieuwe concept.</a:t>
            </a:r>
          </a:p>
        </p:txBody>
      </p:sp>
    </p:spTree>
    <p:extLst>
      <p:ext uri="{BB962C8B-B14F-4D97-AF65-F5344CB8AC3E}">
        <p14:creationId xmlns:p14="http://schemas.microsoft.com/office/powerpoint/2010/main" val="28206685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DC22E14B-4FF3-5229-CA86-75E25F3725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Afbeelding 4" descr="Afbeelding met fiets, wiel, grond&#10;&#10;Door AI gegenereerde inhoud is mogelijk onjuist.">
            <a:extLst>
              <a:ext uri="{FF2B5EF4-FFF2-40B4-BE49-F238E27FC236}">
                <a16:creationId xmlns:a16="http://schemas.microsoft.com/office/drawing/2014/main" id="{09F6C534-B0BE-4450-1047-5808380C862F}"/>
              </a:ext>
            </a:extLst>
          </p:cNvPr>
          <p:cNvPicPr>
            <a:picLocks noChangeAspect="1"/>
          </p:cNvPicPr>
          <p:nvPr/>
        </p:nvPicPr>
        <p:blipFill>
          <a:blip r:embed="rId2">
            <a:extLst>
              <a:ext uri="{28A0092B-C50C-407E-A947-70E740481C1C}">
                <a14:useLocalDpi xmlns:a14="http://schemas.microsoft.com/office/drawing/2010/main" val="0"/>
              </a:ext>
            </a:extLst>
          </a:blip>
          <a:srcRect r="9511"/>
          <a:stretch/>
        </p:blipFill>
        <p:spPr>
          <a:xfrm>
            <a:off x="7537704" y="-2"/>
            <a:ext cx="4654296" cy="6857999"/>
          </a:xfrm>
          <a:prstGeom prst="rect">
            <a:avLst/>
          </a:prstGeom>
        </p:spPr>
      </p:pic>
      <p:sp>
        <p:nvSpPr>
          <p:cNvPr id="12" name="Rectangle 11">
            <a:extLst>
              <a:ext uri="{FF2B5EF4-FFF2-40B4-BE49-F238E27FC236}">
                <a16:creationId xmlns:a16="http://schemas.microsoft.com/office/drawing/2014/main" id="{FA6B968A-A417-B33C-613C-7B1B45542C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198" y="931857"/>
            <a:ext cx="10326946" cy="4996302"/>
          </a:xfrm>
          <a:prstGeom prst="rect">
            <a:avLst/>
          </a:prstGeom>
          <a:no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0056C7FA-F537-A7FC-5D25-CA29D8E09E07}"/>
              </a:ext>
            </a:extLst>
          </p:cNvPr>
          <p:cNvSpPr>
            <a:spLocks noGrp="1"/>
          </p:cNvSpPr>
          <p:nvPr>
            <p:ph type="title"/>
          </p:nvPr>
        </p:nvSpPr>
        <p:spPr>
          <a:xfrm>
            <a:off x="425600" y="355784"/>
            <a:ext cx="5670400" cy="1152144"/>
          </a:xfrm>
        </p:spPr>
        <p:txBody>
          <a:bodyPr>
            <a:normAutofit/>
          </a:bodyPr>
          <a:lstStyle/>
          <a:p>
            <a:r>
              <a:rPr lang="nl-NL" dirty="0"/>
              <a:t>Hoe werkt het product? </a:t>
            </a:r>
            <a:r>
              <a:rPr lang="nl-NL" sz="2000" dirty="0"/>
              <a:t>Componenten</a:t>
            </a:r>
          </a:p>
        </p:txBody>
      </p:sp>
      <p:sp>
        <p:nvSpPr>
          <p:cNvPr id="3" name="Tijdelijke aanduiding voor inhoud 2">
            <a:extLst>
              <a:ext uri="{FF2B5EF4-FFF2-40B4-BE49-F238E27FC236}">
                <a16:creationId xmlns:a16="http://schemas.microsoft.com/office/drawing/2014/main" id="{EBC4E0E4-4EA4-460A-C10C-93AEDB57EBA4}"/>
              </a:ext>
            </a:extLst>
          </p:cNvPr>
          <p:cNvSpPr>
            <a:spLocks noGrp="1"/>
          </p:cNvSpPr>
          <p:nvPr>
            <p:ph idx="1"/>
          </p:nvPr>
        </p:nvSpPr>
        <p:spPr>
          <a:xfrm>
            <a:off x="1263627" y="1549097"/>
            <a:ext cx="6002935" cy="4258315"/>
          </a:xfrm>
        </p:spPr>
        <p:txBody>
          <a:bodyPr>
            <a:normAutofit/>
          </a:bodyPr>
          <a:lstStyle/>
          <a:p>
            <a:pPr marL="0" indent="0">
              <a:buNone/>
            </a:pPr>
            <a:r>
              <a:rPr lang="nl-NL" dirty="0"/>
              <a:t>Het product bevat de volgende componenten:</a:t>
            </a:r>
          </a:p>
          <a:p>
            <a:r>
              <a:rPr lang="nl-NL" b="1" dirty="0" err="1">
                <a:highlight>
                  <a:srgbClr val="00FFFF"/>
                </a:highlight>
              </a:rPr>
              <a:t>Arduino</a:t>
            </a:r>
            <a:r>
              <a:rPr lang="nl-NL" b="1" dirty="0">
                <a:highlight>
                  <a:srgbClr val="00FFFF"/>
                </a:highlight>
              </a:rPr>
              <a:t> </a:t>
            </a:r>
            <a:r>
              <a:rPr lang="nl-NL" b="1" dirty="0" err="1">
                <a:highlight>
                  <a:srgbClr val="00FFFF"/>
                </a:highlight>
              </a:rPr>
              <a:t>Uno</a:t>
            </a:r>
            <a:endParaRPr lang="nl-NL" b="1" dirty="0">
              <a:highlight>
                <a:srgbClr val="00FFFF"/>
              </a:highlight>
            </a:endParaRPr>
          </a:p>
          <a:p>
            <a:r>
              <a:rPr lang="nl-NL" b="1" dirty="0" err="1">
                <a:highlight>
                  <a:srgbClr val="FFFF00"/>
                </a:highlight>
              </a:rPr>
              <a:t>Breadboard</a:t>
            </a:r>
            <a:endParaRPr lang="nl-NL" b="1" dirty="0">
              <a:highlight>
                <a:srgbClr val="FFFF00"/>
              </a:highlight>
            </a:endParaRPr>
          </a:p>
          <a:p>
            <a:pPr lvl="1"/>
            <a:r>
              <a:rPr lang="nl-NL" dirty="0"/>
              <a:t>Weerstandjes (220</a:t>
            </a:r>
            <a:r>
              <a:rPr lang="el-GR" b="0" i="0" dirty="0">
                <a:effectLst/>
              </a:rPr>
              <a:t>Ω</a:t>
            </a:r>
            <a:r>
              <a:rPr lang="nl-NL" dirty="0"/>
              <a:t>)</a:t>
            </a:r>
          </a:p>
          <a:p>
            <a:pPr lvl="1"/>
            <a:r>
              <a:rPr lang="nl-NL" dirty="0"/>
              <a:t>LED (1 Red, 1 Green, 1 Blue)</a:t>
            </a:r>
          </a:p>
          <a:p>
            <a:r>
              <a:rPr lang="nl-NL" b="1" dirty="0" err="1">
                <a:highlight>
                  <a:srgbClr val="00FF00"/>
                </a:highlight>
              </a:rPr>
              <a:t>Serial</a:t>
            </a:r>
            <a:r>
              <a:rPr lang="nl-NL" b="1" dirty="0">
                <a:highlight>
                  <a:srgbClr val="00FF00"/>
                </a:highlight>
              </a:rPr>
              <a:t> MP3 </a:t>
            </a:r>
            <a:r>
              <a:rPr lang="nl-NL" b="1" dirty="0" err="1">
                <a:highlight>
                  <a:srgbClr val="00FF00"/>
                </a:highlight>
              </a:rPr>
              <a:t>Player</a:t>
            </a:r>
            <a:endParaRPr lang="nl-NL" b="1" dirty="0">
              <a:highlight>
                <a:srgbClr val="00FF00"/>
              </a:highlight>
            </a:endParaRPr>
          </a:p>
          <a:p>
            <a:r>
              <a:rPr lang="nl-NL" b="1" dirty="0" err="1">
                <a:highlight>
                  <a:srgbClr val="FF0000"/>
                </a:highlight>
              </a:rPr>
              <a:t>Ultrasonic</a:t>
            </a:r>
            <a:r>
              <a:rPr lang="nl-NL" b="1" dirty="0">
                <a:highlight>
                  <a:srgbClr val="FF0000"/>
                </a:highlight>
              </a:rPr>
              <a:t> Sensor (afstandsmeter)</a:t>
            </a:r>
          </a:p>
          <a:p>
            <a:r>
              <a:rPr lang="nl-NL" b="1" dirty="0"/>
              <a:t>Een heleboel Jumper </a:t>
            </a:r>
            <a:r>
              <a:rPr lang="nl-NL" b="1" dirty="0" err="1"/>
              <a:t>Wires</a:t>
            </a:r>
            <a:r>
              <a:rPr lang="nl-NL" b="1" dirty="0"/>
              <a:t>!</a:t>
            </a:r>
          </a:p>
        </p:txBody>
      </p:sp>
      <p:sp>
        <p:nvSpPr>
          <p:cNvPr id="6" name="Rechthoek 5">
            <a:extLst>
              <a:ext uri="{FF2B5EF4-FFF2-40B4-BE49-F238E27FC236}">
                <a16:creationId xmlns:a16="http://schemas.microsoft.com/office/drawing/2014/main" id="{D805C56D-2690-F053-855A-50C785524FAE}"/>
              </a:ext>
            </a:extLst>
          </p:cNvPr>
          <p:cNvSpPr/>
          <p:nvPr/>
        </p:nvSpPr>
        <p:spPr>
          <a:xfrm>
            <a:off x="10067544" y="2304288"/>
            <a:ext cx="1389888" cy="987552"/>
          </a:xfrm>
          <a:prstGeom prst="rect">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ln>
                <a:solidFill>
                  <a:srgbClr val="FF0000"/>
                </a:solidFill>
              </a:ln>
            </a:endParaRPr>
          </a:p>
        </p:txBody>
      </p:sp>
      <p:sp>
        <p:nvSpPr>
          <p:cNvPr id="9" name="Rechthoek 8">
            <a:extLst>
              <a:ext uri="{FF2B5EF4-FFF2-40B4-BE49-F238E27FC236}">
                <a16:creationId xmlns:a16="http://schemas.microsoft.com/office/drawing/2014/main" id="{5FE37A34-7C60-CB3A-4234-B45C99D3F60B}"/>
              </a:ext>
            </a:extLst>
          </p:cNvPr>
          <p:cNvSpPr/>
          <p:nvPr/>
        </p:nvSpPr>
        <p:spPr>
          <a:xfrm>
            <a:off x="9159175" y="3372257"/>
            <a:ext cx="1987361" cy="1455775"/>
          </a:xfrm>
          <a:prstGeom prst="rect">
            <a:avLst/>
          </a:prstGeom>
          <a:noFill/>
          <a:ln w="57150">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ln>
                <a:solidFill>
                  <a:srgbClr val="FF0000"/>
                </a:solidFill>
              </a:ln>
            </a:endParaRPr>
          </a:p>
        </p:txBody>
      </p:sp>
      <p:sp>
        <p:nvSpPr>
          <p:cNvPr id="7" name="Rechthoek 6">
            <a:extLst>
              <a:ext uri="{FF2B5EF4-FFF2-40B4-BE49-F238E27FC236}">
                <a16:creationId xmlns:a16="http://schemas.microsoft.com/office/drawing/2014/main" id="{10FDE818-E2F5-B20A-DC97-A5C5209E3236}"/>
              </a:ext>
            </a:extLst>
          </p:cNvPr>
          <p:cNvSpPr/>
          <p:nvPr/>
        </p:nvSpPr>
        <p:spPr>
          <a:xfrm>
            <a:off x="8474964" y="1716024"/>
            <a:ext cx="1389888" cy="1374648"/>
          </a:xfrm>
          <a:prstGeom prst="rect">
            <a:avLst/>
          </a:prstGeom>
          <a:noFill/>
          <a:ln w="57150">
            <a:solidFill>
              <a:srgbClr val="00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ln>
                <a:solidFill>
                  <a:srgbClr val="FF0000"/>
                </a:solidFill>
              </a:ln>
            </a:endParaRPr>
          </a:p>
        </p:txBody>
      </p:sp>
      <p:sp>
        <p:nvSpPr>
          <p:cNvPr id="8" name="Rechthoek 7">
            <a:extLst>
              <a:ext uri="{FF2B5EF4-FFF2-40B4-BE49-F238E27FC236}">
                <a16:creationId xmlns:a16="http://schemas.microsoft.com/office/drawing/2014/main" id="{BD3988B6-CBBD-3CA1-FC24-0E37A21B3421}"/>
              </a:ext>
            </a:extLst>
          </p:cNvPr>
          <p:cNvSpPr/>
          <p:nvPr/>
        </p:nvSpPr>
        <p:spPr>
          <a:xfrm>
            <a:off x="8613648" y="4334154"/>
            <a:ext cx="2112264" cy="1783182"/>
          </a:xfrm>
          <a:prstGeom prst="rect">
            <a:avLst/>
          </a:prstGeom>
          <a:noFill/>
          <a:ln w="57150">
            <a:solidFill>
              <a:srgbClr val="00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ln>
                <a:solidFill>
                  <a:srgbClr val="FF0000"/>
                </a:solidFill>
              </a:ln>
            </a:endParaRPr>
          </a:p>
        </p:txBody>
      </p:sp>
    </p:spTree>
    <p:extLst>
      <p:ext uri="{BB962C8B-B14F-4D97-AF65-F5344CB8AC3E}">
        <p14:creationId xmlns:p14="http://schemas.microsoft.com/office/powerpoint/2010/main" val="8473924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C14189EA-0D6E-65C4-4D98-53EE63C5E8CD}"/>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722C5544-D57A-4DB1-C353-A7E3F3BD76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AFE3CE2-E9E7-9931-6260-BD00AB5F9D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198" y="931857"/>
            <a:ext cx="10326946" cy="4996302"/>
          </a:xfrm>
          <a:prstGeom prst="rect">
            <a:avLst/>
          </a:prstGeom>
          <a:no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552388DF-BFB2-FC9D-881E-6181D75AD820}"/>
              </a:ext>
            </a:extLst>
          </p:cNvPr>
          <p:cNvSpPr>
            <a:spLocks noGrp="1"/>
          </p:cNvSpPr>
          <p:nvPr>
            <p:ph type="title"/>
          </p:nvPr>
        </p:nvSpPr>
        <p:spPr>
          <a:xfrm>
            <a:off x="425600" y="355784"/>
            <a:ext cx="5670400" cy="1152144"/>
          </a:xfrm>
        </p:spPr>
        <p:txBody>
          <a:bodyPr>
            <a:normAutofit/>
          </a:bodyPr>
          <a:lstStyle/>
          <a:p>
            <a:r>
              <a:rPr lang="nl-NL" dirty="0"/>
              <a:t>Basisprincipes</a:t>
            </a:r>
            <a:br>
              <a:rPr lang="nl-NL" dirty="0"/>
            </a:br>
            <a:r>
              <a:rPr lang="nl-NL" sz="2000" dirty="0"/>
              <a:t>SENSOR VS. ACTUATOR</a:t>
            </a:r>
          </a:p>
        </p:txBody>
      </p:sp>
      <p:sp>
        <p:nvSpPr>
          <p:cNvPr id="3" name="Tijdelijke aanduiding voor inhoud 2">
            <a:extLst>
              <a:ext uri="{FF2B5EF4-FFF2-40B4-BE49-F238E27FC236}">
                <a16:creationId xmlns:a16="http://schemas.microsoft.com/office/drawing/2014/main" id="{1CF169D3-6E61-F606-FE97-63E03F84A923}"/>
              </a:ext>
            </a:extLst>
          </p:cNvPr>
          <p:cNvSpPr>
            <a:spLocks noGrp="1"/>
          </p:cNvSpPr>
          <p:nvPr>
            <p:ph idx="1"/>
          </p:nvPr>
        </p:nvSpPr>
        <p:spPr>
          <a:xfrm>
            <a:off x="1263627" y="1549097"/>
            <a:ext cx="4030749" cy="4258315"/>
          </a:xfrm>
        </p:spPr>
        <p:txBody>
          <a:bodyPr>
            <a:normAutofit/>
          </a:bodyPr>
          <a:lstStyle/>
          <a:p>
            <a:pPr marL="0" indent="0">
              <a:buNone/>
            </a:pPr>
            <a:r>
              <a:rPr lang="nl-NL" dirty="0"/>
              <a:t>Om het product fysiek te maken, heb ik een input nodig. Dat noem je een </a:t>
            </a:r>
            <a:r>
              <a:rPr lang="nl-NL" i="1" dirty="0"/>
              <a:t>sensor</a:t>
            </a:r>
            <a:r>
              <a:rPr lang="nl-NL" dirty="0"/>
              <a:t>. In mijn code is dit de </a:t>
            </a:r>
            <a:r>
              <a:rPr lang="nl-NL" i="1" dirty="0" err="1"/>
              <a:t>ultrasonic</a:t>
            </a:r>
            <a:r>
              <a:rPr lang="nl-NL" i="1" dirty="0"/>
              <a:t> sensor </a:t>
            </a:r>
            <a:r>
              <a:rPr lang="nl-NL" dirty="0"/>
              <a:t>geweest. Deze stond ingesteld om geactiveerd te worden als de afstand kleiner dan 10cm was:</a:t>
            </a:r>
          </a:p>
          <a:p>
            <a:pPr marL="0" indent="0">
              <a:buNone/>
            </a:pPr>
            <a:r>
              <a:rPr lang="fr-FR" b="0" dirty="0" err="1">
                <a:solidFill>
                  <a:srgbClr val="0CA1A6"/>
                </a:solidFill>
                <a:effectLst/>
                <a:latin typeface="Consolas" panose="020B0609020204030204" pitchFamily="49" charset="0"/>
              </a:rPr>
              <a:t>int</a:t>
            </a:r>
            <a:r>
              <a:rPr lang="fr-FR" b="0" dirty="0">
                <a:solidFill>
                  <a:srgbClr val="DAE3E3"/>
                </a:solidFill>
                <a:effectLst/>
                <a:latin typeface="Consolas" panose="020B0609020204030204" pitchFamily="49" charset="0"/>
              </a:rPr>
              <a:t> </a:t>
            </a:r>
            <a:r>
              <a:rPr lang="fr-FR" b="0" dirty="0">
                <a:effectLst/>
                <a:latin typeface="Consolas" panose="020B0609020204030204" pitchFamily="49" charset="0"/>
              </a:rPr>
              <a:t>distance = duration * </a:t>
            </a:r>
            <a:r>
              <a:rPr lang="fr-FR" b="0" dirty="0">
                <a:solidFill>
                  <a:srgbClr val="7FCBCD"/>
                </a:solidFill>
                <a:effectLst/>
                <a:latin typeface="Consolas" panose="020B0609020204030204" pitchFamily="49" charset="0"/>
              </a:rPr>
              <a:t>0.034</a:t>
            </a:r>
            <a:r>
              <a:rPr lang="fr-FR" b="0" dirty="0">
                <a:effectLst/>
                <a:latin typeface="Consolas" panose="020B0609020204030204" pitchFamily="49" charset="0"/>
              </a:rPr>
              <a:t> / </a:t>
            </a:r>
            <a:r>
              <a:rPr lang="fr-FR" b="0" dirty="0">
                <a:solidFill>
                  <a:srgbClr val="7FCBCD"/>
                </a:solidFill>
                <a:effectLst/>
                <a:latin typeface="Consolas" panose="020B0609020204030204" pitchFamily="49" charset="0"/>
              </a:rPr>
              <a:t>2</a:t>
            </a:r>
            <a:r>
              <a:rPr lang="fr-FR" b="0" dirty="0">
                <a:effectLst/>
                <a:latin typeface="Consolas" panose="020B0609020204030204" pitchFamily="49" charset="0"/>
              </a:rPr>
              <a:t>;</a:t>
            </a:r>
            <a:endParaRPr lang="nl-NL" dirty="0"/>
          </a:p>
          <a:p>
            <a:pPr marL="0" indent="0">
              <a:buNone/>
            </a:pPr>
            <a:r>
              <a:rPr lang="nl-NL" b="0" dirty="0" err="1">
                <a:solidFill>
                  <a:srgbClr val="C586C0"/>
                </a:solidFill>
                <a:effectLst/>
                <a:latin typeface="Consolas" panose="020B0609020204030204" pitchFamily="49" charset="0"/>
              </a:rPr>
              <a:t>if</a:t>
            </a:r>
            <a:r>
              <a:rPr lang="nl-NL" b="0" dirty="0">
                <a:effectLst/>
                <a:latin typeface="Consolas" panose="020B0609020204030204" pitchFamily="49" charset="0"/>
              </a:rPr>
              <a:t> (</a:t>
            </a:r>
            <a:r>
              <a:rPr lang="nl-NL" b="0" dirty="0" err="1">
                <a:effectLst/>
                <a:latin typeface="Consolas" panose="020B0609020204030204" pitchFamily="49" charset="0"/>
              </a:rPr>
              <a:t>distance</a:t>
            </a:r>
            <a:r>
              <a:rPr lang="nl-NL" b="0" dirty="0">
                <a:effectLst/>
                <a:latin typeface="Consolas" panose="020B0609020204030204" pitchFamily="49" charset="0"/>
              </a:rPr>
              <a:t> &lt; </a:t>
            </a:r>
            <a:r>
              <a:rPr lang="nl-NL" b="0" dirty="0">
                <a:solidFill>
                  <a:srgbClr val="7FCBCD"/>
                </a:solidFill>
                <a:effectLst/>
                <a:latin typeface="Consolas" panose="020B0609020204030204" pitchFamily="49" charset="0"/>
              </a:rPr>
              <a:t>10</a:t>
            </a:r>
            <a:r>
              <a:rPr lang="nl-NL" b="0" dirty="0">
                <a:effectLst/>
                <a:latin typeface="Consolas" panose="020B0609020204030204" pitchFamily="49" charset="0"/>
              </a:rPr>
              <a:t>) {</a:t>
            </a:r>
          </a:p>
          <a:p>
            <a:pPr marL="0" indent="0">
              <a:buNone/>
            </a:pPr>
            <a:endParaRPr lang="nl-NL" b="1" dirty="0"/>
          </a:p>
        </p:txBody>
      </p:sp>
      <p:sp>
        <p:nvSpPr>
          <p:cNvPr id="4" name="Tijdelijke aanduiding voor inhoud 2">
            <a:extLst>
              <a:ext uri="{FF2B5EF4-FFF2-40B4-BE49-F238E27FC236}">
                <a16:creationId xmlns:a16="http://schemas.microsoft.com/office/drawing/2014/main" id="{99404441-5B9F-3678-668C-C73CE87CD0CA}"/>
              </a:ext>
            </a:extLst>
          </p:cNvPr>
          <p:cNvSpPr txBox="1">
            <a:spLocks/>
          </p:cNvSpPr>
          <p:nvPr/>
        </p:nvSpPr>
        <p:spPr>
          <a:xfrm>
            <a:off x="5624805" y="1549097"/>
            <a:ext cx="4030749" cy="4258315"/>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nl-NL" dirty="0"/>
              <a:t>Vervolgens heb je een output nodig, een </a:t>
            </a:r>
            <a:r>
              <a:rPr lang="nl-NL" i="1" dirty="0"/>
              <a:t>actuator</a:t>
            </a:r>
            <a:r>
              <a:rPr lang="nl-NL" dirty="0"/>
              <a:t>. In mijn code gingen twee dingen gebeuren als de aftstand kleiner was dan 10cm: </a:t>
            </a:r>
            <a:r>
              <a:rPr lang="nl-NL" i="1" dirty="0"/>
              <a:t>muziek afspelen, en </a:t>
            </a:r>
            <a:r>
              <a:rPr lang="nl-NL" i="1" dirty="0" err="1"/>
              <a:t>LEDjes</a:t>
            </a:r>
            <a:r>
              <a:rPr lang="nl-NL" i="1" dirty="0"/>
              <a:t> laten knipperen</a:t>
            </a:r>
            <a:r>
              <a:rPr lang="nl-NL" dirty="0"/>
              <a:t>.</a:t>
            </a:r>
          </a:p>
          <a:p>
            <a:pPr marL="0" indent="0">
              <a:buFont typeface="Arial" panose="020B0604020202020204" pitchFamily="34" charset="0"/>
              <a:buNone/>
            </a:pPr>
            <a:endParaRPr lang="nl-NL" b="1" dirty="0"/>
          </a:p>
        </p:txBody>
      </p:sp>
      <p:pic>
        <p:nvPicPr>
          <p:cNvPr id="13" name="Afbeelding 12">
            <a:extLst>
              <a:ext uri="{FF2B5EF4-FFF2-40B4-BE49-F238E27FC236}">
                <a16:creationId xmlns:a16="http://schemas.microsoft.com/office/drawing/2014/main" id="{DFE7D6BD-D09E-6DB8-9669-5BB71BCA91C7}"/>
              </a:ext>
            </a:extLst>
          </p:cNvPr>
          <p:cNvPicPr>
            <a:picLocks noChangeAspect="1"/>
          </p:cNvPicPr>
          <p:nvPr/>
        </p:nvPicPr>
        <p:blipFill>
          <a:blip r:embed="rId2"/>
          <a:stretch>
            <a:fillRect/>
          </a:stretch>
        </p:blipFill>
        <p:spPr>
          <a:xfrm>
            <a:off x="5624805" y="3430008"/>
            <a:ext cx="5032176" cy="1519012"/>
          </a:xfrm>
          <a:prstGeom prst="rect">
            <a:avLst/>
          </a:prstGeom>
        </p:spPr>
      </p:pic>
      <p:sp>
        <p:nvSpPr>
          <p:cNvPr id="14" name="Tekstvak 13">
            <a:extLst>
              <a:ext uri="{FF2B5EF4-FFF2-40B4-BE49-F238E27FC236}">
                <a16:creationId xmlns:a16="http://schemas.microsoft.com/office/drawing/2014/main" id="{4ABF2A3B-3EB9-4180-FA57-4BA211B49720}"/>
              </a:ext>
            </a:extLst>
          </p:cNvPr>
          <p:cNvSpPr txBox="1"/>
          <p:nvPr/>
        </p:nvSpPr>
        <p:spPr>
          <a:xfrm>
            <a:off x="8369046" y="97941"/>
            <a:ext cx="3655314" cy="646331"/>
          </a:xfrm>
          <a:prstGeom prst="rect">
            <a:avLst/>
          </a:prstGeom>
          <a:noFill/>
        </p:spPr>
        <p:txBody>
          <a:bodyPr wrap="square">
            <a:spAutoFit/>
          </a:bodyPr>
          <a:lstStyle/>
          <a:p>
            <a:pPr algn="r"/>
            <a:r>
              <a:rPr lang="nl-NL" sz="1200" b="1" dirty="0">
                <a:solidFill>
                  <a:schemeClr val="accent1">
                    <a:lumMod val="60000"/>
                    <a:lumOff val="40000"/>
                  </a:schemeClr>
                </a:solidFill>
                <a:highlight>
                  <a:srgbClr val="808000"/>
                </a:highlight>
              </a:rPr>
              <a:t>BC 3.2.2 </a:t>
            </a:r>
            <a:r>
              <a:rPr lang="nl-NL" sz="1200" dirty="0">
                <a:solidFill>
                  <a:schemeClr val="accent1">
                    <a:lumMod val="60000"/>
                    <a:lumOff val="40000"/>
                  </a:schemeClr>
                </a:solidFill>
                <a:highlight>
                  <a:srgbClr val="808000"/>
                </a:highlight>
              </a:rPr>
              <a:t>Je maakt in je uitleg navolgbaar dat je de basisprincipes van programmeren begrijpt. [Ontwerpen] </a:t>
            </a:r>
            <a:endParaRPr lang="nl-NL" sz="1200" dirty="0">
              <a:highlight>
                <a:srgbClr val="808000"/>
              </a:highlight>
            </a:endParaRPr>
          </a:p>
        </p:txBody>
      </p:sp>
    </p:spTree>
    <p:extLst>
      <p:ext uri="{BB962C8B-B14F-4D97-AF65-F5344CB8AC3E}">
        <p14:creationId xmlns:p14="http://schemas.microsoft.com/office/powerpoint/2010/main" val="5616754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EC484F90-F1B7-88CE-CC4E-F2DCA086673F}"/>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D65BF580-E9AD-B6E8-37E2-DEFCA5CAF4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4AF17772-3C97-03AD-EDB4-77F7D9C80B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198" y="931857"/>
            <a:ext cx="10326946" cy="4996302"/>
          </a:xfrm>
          <a:prstGeom prst="rect">
            <a:avLst/>
          </a:prstGeom>
          <a:no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826F6D15-4688-F23F-27EB-706C23319439}"/>
              </a:ext>
            </a:extLst>
          </p:cNvPr>
          <p:cNvSpPr>
            <a:spLocks noGrp="1"/>
          </p:cNvSpPr>
          <p:nvPr>
            <p:ph type="title"/>
          </p:nvPr>
        </p:nvSpPr>
        <p:spPr>
          <a:xfrm>
            <a:off x="425600" y="355784"/>
            <a:ext cx="5670400" cy="1152144"/>
          </a:xfrm>
        </p:spPr>
        <p:txBody>
          <a:bodyPr>
            <a:normAutofit/>
          </a:bodyPr>
          <a:lstStyle/>
          <a:p>
            <a:r>
              <a:rPr lang="nl-NL" dirty="0"/>
              <a:t>Basisprincipes</a:t>
            </a:r>
            <a:br>
              <a:rPr lang="nl-NL" dirty="0"/>
            </a:br>
            <a:r>
              <a:rPr lang="nl-NL" sz="2000" dirty="0"/>
              <a:t>Probleemdecompositie</a:t>
            </a:r>
          </a:p>
        </p:txBody>
      </p:sp>
      <p:sp>
        <p:nvSpPr>
          <p:cNvPr id="4" name="Rechthoek: afgeronde hoeken 3">
            <a:extLst>
              <a:ext uri="{FF2B5EF4-FFF2-40B4-BE49-F238E27FC236}">
                <a16:creationId xmlns:a16="http://schemas.microsoft.com/office/drawing/2014/main" id="{24046569-3297-ADB4-DB6A-F807799CD510}"/>
              </a:ext>
            </a:extLst>
          </p:cNvPr>
          <p:cNvSpPr/>
          <p:nvPr/>
        </p:nvSpPr>
        <p:spPr>
          <a:xfrm>
            <a:off x="7316126" y="1952207"/>
            <a:ext cx="2708477" cy="724582"/>
          </a:xfrm>
          <a:prstGeom prst="roundRect">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nl-NL" dirty="0"/>
              <a:t>Als afstand kleiner is dan 10cm…</a:t>
            </a:r>
          </a:p>
        </p:txBody>
      </p:sp>
      <p:sp>
        <p:nvSpPr>
          <p:cNvPr id="8" name="Rechthoek: afgeronde hoeken 7">
            <a:extLst>
              <a:ext uri="{FF2B5EF4-FFF2-40B4-BE49-F238E27FC236}">
                <a16:creationId xmlns:a16="http://schemas.microsoft.com/office/drawing/2014/main" id="{8767D883-A230-A6A4-A919-8CB039CCDB97}"/>
              </a:ext>
            </a:extLst>
          </p:cNvPr>
          <p:cNvSpPr/>
          <p:nvPr/>
        </p:nvSpPr>
        <p:spPr>
          <a:xfrm>
            <a:off x="7815283" y="3545981"/>
            <a:ext cx="1591056" cy="649128"/>
          </a:xfrm>
          <a:prstGeom prst="round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nl-NL" dirty="0"/>
              <a:t>Speel mp3</a:t>
            </a:r>
          </a:p>
        </p:txBody>
      </p:sp>
      <p:sp>
        <p:nvSpPr>
          <p:cNvPr id="11" name="Rechthoek: afgeronde hoeken 10">
            <a:extLst>
              <a:ext uri="{FF2B5EF4-FFF2-40B4-BE49-F238E27FC236}">
                <a16:creationId xmlns:a16="http://schemas.microsoft.com/office/drawing/2014/main" id="{2B50E984-C71F-DAF6-7667-A1FF297724E1}"/>
              </a:ext>
            </a:extLst>
          </p:cNvPr>
          <p:cNvSpPr/>
          <p:nvPr/>
        </p:nvSpPr>
        <p:spPr>
          <a:xfrm>
            <a:off x="10056993" y="3545981"/>
            <a:ext cx="1853970" cy="649128"/>
          </a:xfrm>
          <a:prstGeom prst="round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nl-NL" dirty="0"/>
              <a:t>Patroon </a:t>
            </a:r>
            <a:r>
              <a:rPr lang="nl-NL" dirty="0" err="1"/>
              <a:t>LEDs</a:t>
            </a:r>
            <a:endParaRPr lang="nl-NL" dirty="0"/>
          </a:p>
          <a:p>
            <a:pPr algn="ctr"/>
            <a:r>
              <a:rPr lang="nl-NL" dirty="0"/>
              <a:t>(aan, delay, uit)</a:t>
            </a:r>
          </a:p>
        </p:txBody>
      </p:sp>
      <p:sp>
        <p:nvSpPr>
          <p:cNvPr id="13" name="Tekstvak 12">
            <a:extLst>
              <a:ext uri="{FF2B5EF4-FFF2-40B4-BE49-F238E27FC236}">
                <a16:creationId xmlns:a16="http://schemas.microsoft.com/office/drawing/2014/main" id="{B636528E-AD3F-824F-806D-4C98E2FFD830}"/>
              </a:ext>
            </a:extLst>
          </p:cNvPr>
          <p:cNvSpPr txBox="1"/>
          <p:nvPr/>
        </p:nvSpPr>
        <p:spPr>
          <a:xfrm>
            <a:off x="9483055" y="3487223"/>
            <a:ext cx="458220" cy="707886"/>
          </a:xfrm>
          <a:prstGeom prst="rect">
            <a:avLst/>
          </a:prstGeom>
          <a:noFill/>
        </p:spPr>
        <p:txBody>
          <a:bodyPr wrap="square" rtlCol="0">
            <a:spAutoFit/>
          </a:bodyPr>
          <a:lstStyle/>
          <a:p>
            <a:r>
              <a:rPr lang="nl-NL" sz="4000" dirty="0"/>
              <a:t>+</a:t>
            </a:r>
          </a:p>
        </p:txBody>
      </p:sp>
      <p:cxnSp>
        <p:nvCxnSpPr>
          <p:cNvPr id="15" name="Rechte verbindingslijn met pijl 14">
            <a:extLst>
              <a:ext uri="{FF2B5EF4-FFF2-40B4-BE49-F238E27FC236}">
                <a16:creationId xmlns:a16="http://schemas.microsoft.com/office/drawing/2014/main" id="{DA7E33E6-0E0B-FD58-CE57-691F2C45296B}"/>
              </a:ext>
            </a:extLst>
          </p:cNvPr>
          <p:cNvCxnSpPr/>
          <p:nvPr/>
        </p:nvCxnSpPr>
        <p:spPr>
          <a:xfrm>
            <a:off x="2291409" y="2314498"/>
            <a:ext cx="396000" cy="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17" name="Rechthoek: afgeronde hoeken 16">
            <a:extLst>
              <a:ext uri="{FF2B5EF4-FFF2-40B4-BE49-F238E27FC236}">
                <a16:creationId xmlns:a16="http://schemas.microsoft.com/office/drawing/2014/main" id="{A52C98A8-2F0F-6ECC-0573-D7A44BE99D1F}"/>
              </a:ext>
            </a:extLst>
          </p:cNvPr>
          <p:cNvSpPr/>
          <p:nvPr/>
        </p:nvSpPr>
        <p:spPr>
          <a:xfrm>
            <a:off x="1305739" y="1952207"/>
            <a:ext cx="897965" cy="724581"/>
          </a:xfrm>
          <a:prstGeom prst="roundRect">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nl-NL" dirty="0"/>
              <a:t>Start</a:t>
            </a:r>
          </a:p>
        </p:txBody>
      </p:sp>
      <p:sp>
        <p:nvSpPr>
          <p:cNvPr id="18" name="Rechthoek: afgeronde hoeken 17">
            <a:extLst>
              <a:ext uri="{FF2B5EF4-FFF2-40B4-BE49-F238E27FC236}">
                <a16:creationId xmlns:a16="http://schemas.microsoft.com/office/drawing/2014/main" id="{9F1DE763-9AFB-9295-2750-CA2D8C653177}"/>
              </a:ext>
            </a:extLst>
          </p:cNvPr>
          <p:cNvSpPr/>
          <p:nvPr/>
        </p:nvSpPr>
        <p:spPr>
          <a:xfrm>
            <a:off x="4639866" y="1952207"/>
            <a:ext cx="2102245" cy="724582"/>
          </a:xfrm>
          <a:prstGeom prst="roundRect">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nl-NL" dirty="0"/>
              <a:t>Print afstand in </a:t>
            </a:r>
            <a:r>
              <a:rPr lang="nl-NL" dirty="0" err="1"/>
              <a:t>Serial</a:t>
            </a:r>
            <a:r>
              <a:rPr lang="nl-NL" dirty="0"/>
              <a:t> Monitor</a:t>
            </a:r>
          </a:p>
        </p:txBody>
      </p:sp>
      <p:cxnSp>
        <p:nvCxnSpPr>
          <p:cNvPr id="19" name="Rechte verbindingslijn met pijl 18">
            <a:extLst>
              <a:ext uri="{FF2B5EF4-FFF2-40B4-BE49-F238E27FC236}">
                <a16:creationId xmlns:a16="http://schemas.microsoft.com/office/drawing/2014/main" id="{19347055-D8A1-F5A3-9F6E-64E353B77535}"/>
              </a:ext>
            </a:extLst>
          </p:cNvPr>
          <p:cNvCxnSpPr/>
          <p:nvPr/>
        </p:nvCxnSpPr>
        <p:spPr>
          <a:xfrm>
            <a:off x="6852795" y="2314498"/>
            <a:ext cx="396000" cy="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20" name="Rechte verbindingslijn met pijl 19">
            <a:extLst>
              <a:ext uri="{FF2B5EF4-FFF2-40B4-BE49-F238E27FC236}">
                <a16:creationId xmlns:a16="http://schemas.microsoft.com/office/drawing/2014/main" id="{3D6BB3C3-58F0-1C6A-4C4D-500320348C93}"/>
              </a:ext>
            </a:extLst>
          </p:cNvPr>
          <p:cNvCxnSpPr>
            <a:cxnSpLocks/>
          </p:cNvCxnSpPr>
          <p:nvPr/>
        </p:nvCxnSpPr>
        <p:spPr>
          <a:xfrm>
            <a:off x="8610811" y="2829188"/>
            <a:ext cx="0" cy="564291"/>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23" name="Rechthoek: afgeronde hoeken 22">
            <a:extLst>
              <a:ext uri="{FF2B5EF4-FFF2-40B4-BE49-F238E27FC236}">
                <a16:creationId xmlns:a16="http://schemas.microsoft.com/office/drawing/2014/main" id="{8A972F5F-81FA-F233-973A-E90B3B30549F}"/>
              </a:ext>
            </a:extLst>
          </p:cNvPr>
          <p:cNvSpPr/>
          <p:nvPr/>
        </p:nvSpPr>
        <p:spPr>
          <a:xfrm>
            <a:off x="2829608" y="1952207"/>
            <a:ext cx="1159439" cy="724581"/>
          </a:xfrm>
          <a:prstGeom prst="roundRect">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nl-NL" dirty="0"/>
              <a:t>Instellen:</a:t>
            </a:r>
          </a:p>
        </p:txBody>
      </p:sp>
      <p:sp>
        <p:nvSpPr>
          <p:cNvPr id="24" name="Rechthoek: afgeronde hoeken 23">
            <a:extLst>
              <a:ext uri="{FF2B5EF4-FFF2-40B4-BE49-F238E27FC236}">
                <a16:creationId xmlns:a16="http://schemas.microsoft.com/office/drawing/2014/main" id="{173D2A53-1CBD-115F-B749-F551509FC403}"/>
              </a:ext>
            </a:extLst>
          </p:cNvPr>
          <p:cNvSpPr/>
          <p:nvPr/>
        </p:nvSpPr>
        <p:spPr>
          <a:xfrm>
            <a:off x="4639867" y="1709928"/>
            <a:ext cx="897966" cy="242279"/>
          </a:xfrm>
          <a:prstGeom prst="roundRect">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nl-NL" sz="1000" dirty="0" err="1"/>
              <a:t>Void</a:t>
            </a:r>
            <a:r>
              <a:rPr lang="nl-NL" sz="1000" dirty="0"/>
              <a:t> loop()</a:t>
            </a:r>
          </a:p>
        </p:txBody>
      </p:sp>
      <p:sp>
        <p:nvSpPr>
          <p:cNvPr id="25" name="Rechthoek: afgeronde hoeken 24">
            <a:extLst>
              <a:ext uri="{FF2B5EF4-FFF2-40B4-BE49-F238E27FC236}">
                <a16:creationId xmlns:a16="http://schemas.microsoft.com/office/drawing/2014/main" id="{80415D21-8A50-C733-5C66-66B90878E696}"/>
              </a:ext>
            </a:extLst>
          </p:cNvPr>
          <p:cNvSpPr/>
          <p:nvPr/>
        </p:nvSpPr>
        <p:spPr>
          <a:xfrm>
            <a:off x="2826318" y="1709928"/>
            <a:ext cx="897966" cy="242279"/>
          </a:xfrm>
          <a:prstGeom prst="roundRect">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nl-NL" sz="1000" dirty="0" err="1"/>
              <a:t>Void</a:t>
            </a:r>
            <a:r>
              <a:rPr lang="nl-NL" sz="1000" dirty="0"/>
              <a:t> setup()</a:t>
            </a:r>
          </a:p>
        </p:txBody>
      </p:sp>
      <p:cxnSp>
        <p:nvCxnSpPr>
          <p:cNvPr id="26" name="Rechte verbindingslijn met pijl 25">
            <a:extLst>
              <a:ext uri="{FF2B5EF4-FFF2-40B4-BE49-F238E27FC236}">
                <a16:creationId xmlns:a16="http://schemas.microsoft.com/office/drawing/2014/main" id="{123897C1-EF83-DB1E-26DB-211C86F73E3D}"/>
              </a:ext>
            </a:extLst>
          </p:cNvPr>
          <p:cNvCxnSpPr/>
          <p:nvPr/>
        </p:nvCxnSpPr>
        <p:spPr>
          <a:xfrm>
            <a:off x="4117161" y="2303371"/>
            <a:ext cx="396000" cy="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27" name="Rechthoek: afgeronde hoeken 26">
            <a:extLst>
              <a:ext uri="{FF2B5EF4-FFF2-40B4-BE49-F238E27FC236}">
                <a16:creationId xmlns:a16="http://schemas.microsoft.com/office/drawing/2014/main" id="{D77CEEC4-65BC-9F8C-9327-B3DA3E1E5150}"/>
              </a:ext>
            </a:extLst>
          </p:cNvPr>
          <p:cNvSpPr/>
          <p:nvPr/>
        </p:nvSpPr>
        <p:spPr>
          <a:xfrm>
            <a:off x="2826319" y="2676788"/>
            <a:ext cx="1087314" cy="242279"/>
          </a:xfrm>
          <a:prstGeom prst="roundRect">
            <a:avLst/>
          </a:prstGeom>
          <a:solidFill>
            <a:schemeClr val="accent3">
              <a:lumMod val="75000"/>
            </a:schemeClr>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nl-NL" sz="1000" dirty="0"/>
              <a:t>Baud </a:t>
            </a:r>
            <a:r>
              <a:rPr lang="nl-NL" sz="1000" dirty="0" err="1"/>
              <a:t>rate</a:t>
            </a:r>
            <a:r>
              <a:rPr lang="nl-NL" sz="1000" dirty="0"/>
              <a:t> 9600</a:t>
            </a:r>
          </a:p>
        </p:txBody>
      </p:sp>
      <p:sp>
        <p:nvSpPr>
          <p:cNvPr id="29" name="Rechthoek: afgeronde hoeken 28">
            <a:extLst>
              <a:ext uri="{FF2B5EF4-FFF2-40B4-BE49-F238E27FC236}">
                <a16:creationId xmlns:a16="http://schemas.microsoft.com/office/drawing/2014/main" id="{D03DA51A-81AF-90BE-D575-50AF88CF8B46}"/>
              </a:ext>
            </a:extLst>
          </p:cNvPr>
          <p:cNvSpPr/>
          <p:nvPr/>
        </p:nvSpPr>
        <p:spPr>
          <a:xfrm>
            <a:off x="2826319" y="2919067"/>
            <a:ext cx="1087314" cy="333794"/>
          </a:xfrm>
          <a:prstGeom prst="roundRect">
            <a:avLst/>
          </a:prstGeom>
          <a:solidFill>
            <a:schemeClr val="accent3">
              <a:lumMod val="75000"/>
            </a:schemeClr>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nl-NL" sz="1000" dirty="0" err="1"/>
              <a:t>Pins</a:t>
            </a:r>
            <a:r>
              <a:rPr lang="nl-NL" sz="1000" dirty="0"/>
              <a:t> 5, 6, 7 output</a:t>
            </a:r>
          </a:p>
        </p:txBody>
      </p:sp>
      <p:sp>
        <p:nvSpPr>
          <p:cNvPr id="30" name="Rechthoek: afgeronde hoeken 29">
            <a:extLst>
              <a:ext uri="{FF2B5EF4-FFF2-40B4-BE49-F238E27FC236}">
                <a16:creationId xmlns:a16="http://schemas.microsoft.com/office/drawing/2014/main" id="{A8986E5D-7F5B-A3E4-AF6B-A20D8E81EC13}"/>
              </a:ext>
            </a:extLst>
          </p:cNvPr>
          <p:cNvSpPr/>
          <p:nvPr/>
        </p:nvSpPr>
        <p:spPr>
          <a:xfrm>
            <a:off x="2829503" y="3250630"/>
            <a:ext cx="1087314" cy="333794"/>
          </a:xfrm>
          <a:prstGeom prst="roundRect">
            <a:avLst/>
          </a:prstGeom>
          <a:solidFill>
            <a:schemeClr val="accent3">
              <a:lumMod val="75000"/>
            </a:schemeClr>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nl-NL" sz="1000" dirty="0" err="1"/>
              <a:t>Ultrasonic</a:t>
            </a:r>
            <a:r>
              <a:rPr lang="nl-NL" sz="1000" dirty="0"/>
              <a:t> sensor </a:t>
            </a:r>
            <a:r>
              <a:rPr lang="nl-NL" sz="1000" dirty="0" err="1"/>
              <a:t>pins</a:t>
            </a:r>
            <a:endParaRPr lang="nl-NL" sz="1000" dirty="0"/>
          </a:p>
        </p:txBody>
      </p:sp>
      <p:sp>
        <p:nvSpPr>
          <p:cNvPr id="31" name="Rechthoek: afgeronde hoeken 30">
            <a:extLst>
              <a:ext uri="{FF2B5EF4-FFF2-40B4-BE49-F238E27FC236}">
                <a16:creationId xmlns:a16="http://schemas.microsoft.com/office/drawing/2014/main" id="{4DBC8237-1506-BCDE-C61B-030AD5773278}"/>
              </a:ext>
            </a:extLst>
          </p:cNvPr>
          <p:cNvSpPr/>
          <p:nvPr/>
        </p:nvSpPr>
        <p:spPr>
          <a:xfrm>
            <a:off x="2826318" y="3584424"/>
            <a:ext cx="1087314" cy="333794"/>
          </a:xfrm>
          <a:prstGeom prst="roundRect">
            <a:avLst/>
          </a:prstGeom>
          <a:solidFill>
            <a:schemeClr val="accent3">
              <a:lumMod val="75000"/>
            </a:schemeClr>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nl-NL" sz="1000" dirty="0"/>
              <a:t>Mp3-communication</a:t>
            </a:r>
          </a:p>
        </p:txBody>
      </p:sp>
      <p:sp>
        <p:nvSpPr>
          <p:cNvPr id="32" name="Rechthoek: afgeronde hoeken 31">
            <a:extLst>
              <a:ext uri="{FF2B5EF4-FFF2-40B4-BE49-F238E27FC236}">
                <a16:creationId xmlns:a16="http://schemas.microsoft.com/office/drawing/2014/main" id="{CCE87526-C916-8F0D-B5F2-11E1EC50E130}"/>
              </a:ext>
            </a:extLst>
          </p:cNvPr>
          <p:cNvSpPr/>
          <p:nvPr/>
        </p:nvSpPr>
        <p:spPr>
          <a:xfrm>
            <a:off x="2826318" y="3919220"/>
            <a:ext cx="1087314" cy="462279"/>
          </a:xfrm>
          <a:prstGeom prst="roundRect">
            <a:avLst/>
          </a:prstGeom>
          <a:solidFill>
            <a:schemeClr val="accent3">
              <a:lumMod val="75000"/>
            </a:schemeClr>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nl-NL" sz="1000" dirty="0"/>
              <a:t>SD-kaart selecteren (voor mp3)</a:t>
            </a:r>
          </a:p>
        </p:txBody>
      </p:sp>
      <p:sp>
        <p:nvSpPr>
          <p:cNvPr id="33" name="Rechthoek: afgeronde hoeken 32">
            <a:extLst>
              <a:ext uri="{FF2B5EF4-FFF2-40B4-BE49-F238E27FC236}">
                <a16:creationId xmlns:a16="http://schemas.microsoft.com/office/drawing/2014/main" id="{36A71FB9-802E-906F-FB19-AC6C78969D43}"/>
              </a:ext>
            </a:extLst>
          </p:cNvPr>
          <p:cNvSpPr/>
          <p:nvPr/>
        </p:nvSpPr>
        <p:spPr>
          <a:xfrm>
            <a:off x="1305739" y="2681205"/>
            <a:ext cx="791163" cy="333794"/>
          </a:xfrm>
          <a:prstGeom prst="roundRect">
            <a:avLst/>
          </a:prstGeom>
          <a:solidFill>
            <a:schemeClr val="accent3">
              <a:lumMod val="75000"/>
            </a:schemeClr>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nl-NL" sz="1000" dirty="0" err="1"/>
              <a:t>Define</a:t>
            </a:r>
            <a:r>
              <a:rPr lang="nl-NL" sz="1000" dirty="0"/>
              <a:t> TX 11</a:t>
            </a:r>
          </a:p>
        </p:txBody>
      </p:sp>
      <p:sp>
        <p:nvSpPr>
          <p:cNvPr id="34" name="Rechthoek: afgeronde hoeken 33">
            <a:extLst>
              <a:ext uri="{FF2B5EF4-FFF2-40B4-BE49-F238E27FC236}">
                <a16:creationId xmlns:a16="http://schemas.microsoft.com/office/drawing/2014/main" id="{C0155F05-A488-C56C-8661-9CD26BC83272}"/>
              </a:ext>
            </a:extLst>
          </p:cNvPr>
          <p:cNvSpPr/>
          <p:nvPr/>
        </p:nvSpPr>
        <p:spPr>
          <a:xfrm>
            <a:off x="1302555" y="3014999"/>
            <a:ext cx="794347" cy="331563"/>
          </a:xfrm>
          <a:prstGeom prst="roundRect">
            <a:avLst/>
          </a:prstGeom>
          <a:solidFill>
            <a:schemeClr val="accent3">
              <a:lumMod val="75000"/>
            </a:schemeClr>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nl-NL" sz="1000" dirty="0" err="1"/>
              <a:t>Define</a:t>
            </a:r>
            <a:r>
              <a:rPr lang="nl-NL" sz="1000" dirty="0"/>
              <a:t> RX 10</a:t>
            </a:r>
          </a:p>
        </p:txBody>
      </p:sp>
      <p:sp>
        <p:nvSpPr>
          <p:cNvPr id="35" name="Rechthoek: afgeronde hoeken 34">
            <a:extLst>
              <a:ext uri="{FF2B5EF4-FFF2-40B4-BE49-F238E27FC236}">
                <a16:creationId xmlns:a16="http://schemas.microsoft.com/office/drawing/2014/main" id="{DC1BCB41-AC52-889C-5F43-D8F095590677}"/>
              </a:ext>
            </a:extLst>
          </p:cNvPr>
          <p:cNvSpPr/>
          <p:nvPr/>
        </p:nvSpPr>
        <p:spPr>
          <a:xfrm>
            <a:off x="1299370" y="3345657"/>
            <a:ext cx="794347" cy="497345"/>
          </a:xfrm>
          <a:prstGeom prst="roundRect">
            <a:avLst/>
          </a:prstGeom>
          <a:solidFill>
            <a:schemeClr val="accent3">
              <a:lumMod val="75000"/>
            </a:schemeClr>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nl-NL" sz="1000" dirty="0"/>
              <a:t>Library SerialMP3Player.h</a:t>
            </a:r>
          </a:p>
        </p:txBody>
      </p:sp>
      <p:sp>
        <p:nvSpPr>
          <p:cNvPr id="37" name="Tekstvak 36">
            <a:extLst>
              <a:ext uri="{FF2B5EF4-FFF2-40B4-BE49-F238E27FC236}">
                <a16:creationId xmlns:a16="http://schemas.microsoft.com/office/drawing/2014/main" id="{2078C5CF-8EA5-86EC-68D5-1AE5F9CE23B2}"/>
              </a:ext>
            </a:extLst>
          </p:cNvPr>
          <p:cNvSpPr txBox="1"/>
          <p:nvPr/>
        </p:nvSpPr>
        <p:spPr>
          <a:xfrm>
            <a:off x="8369046" y="97941"/>
            <a:ext cx="3655314" cy="646331"/>
          </a:xfrm>
          <a:prstGeom prst="rect">
            <a:avLst/>
          </a:prstGeom>
          <a:noFill/>
        </p:spPr>
        <p:txBody>
          <a:bodyPr wrap="square">
            <a:spAutoFit/>
          </a:bodyPr>
          <a:lstStyle/>
          <a:p>
            <a:pPr algn="r"/>
            <a:r>
              <a:rPr lang="nl-NL" sz="1200" b="1" dirty="0">
                <a:solidFill>
                  <a:schemeClr val="accent1">
                    <a:lumMod val="60000"/>
                    <a:lumOff val="40000"/>
                  </a:schemeClr>
                </a:solidFill>
                <a:highlight>
                  <a:srgbClr val="808000"/>
                </a:highlight>
              </a:rPr>
              <a:t>BC 3.2.2 </a:t>
            </a:r>
            <a:r>
              <a:rPr lang="nl-NL" sz="1200" dirty="0">
                <a:solidFill>
                  <a:schemeClr val="accent1">
                    <a:lumMod val="60000"/>
                    <a:lumOff val="40000"/>
                  </a:schemeClr>
                </a:solidFill>
                <a:highlight>
                  <a:srgbClr val="808000"/>
                </a:highlight>
              </a:rPr>
              <a:t>Je maakt in je uitleg navolgbaar dat je de basisprincipes van programmeren begrijpt. [Ontwerpen] </a:t>
            </a:r>
            <a:endParaRPr lang="nl-NL" sz="1200" dirty="0">
              <a:highlight>
                <a:srgbClr val="808000"/>
              </a:highlight>
            </a:endParaRPr>
          </a:p>
        </p:txBody>
      </p:sp>
    </p:spTree>
    <p:extLst>
      <p:ext uri="{BB962C8B-B14F-4D97-AF65-F5344CB8AC3E}">
        <p14:creationId xmlns:p14="http://schemas.microsoft.com/office/powerpoint/2010/main" val="31629291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2C22036F-6D85-F005-AA90-98F2A2922429}"/>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69B8F35E-6277-3FB8-9192-98ADEFBAF8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56EF136-CC3E-238C-72B0-1AFD670846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198" y="931857"/>
            <a:ext cx="10326946" cy="4996302"/>
          </a:xfrm>
          <a:prstGeom prst="rect">
            <a:avLst/>
          </a:prstGeom>
          <a:no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F9B63742-A749-F8AC-C52C-1B689E8A9E1A}"/>
              </a:ext>
            </a:extLst>
          </p:cNvPr>
          <p:cNvSpPr>
            <a:spLocks noGrp="1"/>
          </p:cNvSpPr>
          <p:nvPr>
            <p:ph type="title"/>
          </p:nvPr>
        </p:nvSpPr>
        <p:spPr>
          <a:xfrm>
            <a:off x="425600" y="0"/>
            <a:ext cx="5670400" cy="1152144"/>
          </a:xfrm>
        </p:spPr>
        <p:txBody>
          <a:bodyPr>
            <a:normAutofit/>
          </a:bodyPr>
          <a:lstStyle/>
          <a:p>
            <a:r>
              <a:rPr lang="nl-NL" dirty="0"/>
              <a:t>Basisprincipes</a:t>
            </a:r>
          </a:p>
        </p:txBody>
      </p:sp>
      <p:sp>
        <p:nvSpPr>
          <p:cNvPr id="3" name="Tijdelijke aanduiding voor inhoud 2">
            <a:extLst>
              <a:ext uri="{FF2B5EF4-FFF2-40B4-BE49-F238E27FC236}">
                <a16:creationId xmlns:a16="http://schemas.microsoft.com/office/drawing/2014/main" id="{50346A2E-79DA-5B22-AACD-79A8E457C77B}"/>
              </a:ext>
            </a:extLst>
          </p:cNvPr>
          <p:cNvSpPr>
            <a:spLocks noGrp="1"/>
          </p:cNvSpPr>
          <p:nvPr>
            <p:ph idx="1"/>
          </p:nvPr>
        </p:nvSpPr>
        <p:spPr>
          <a:xfrm>
            <a:off x="1071603" y="1152144"/>
            <a:ext cx="5024397" cy="4773999"/>
          </a:xfrm>
        </p:spPr>
        <p:txBody>
          <a:bodyPr>
            <a:normAutofit/>
          </a:bodyPr>
          <a:lstStyle/>
          <a:p>
            <a:pPr marL="0" indent="0">
              <a:buNone/>
            </a:pPr>
            <a:r>
              <a:rPr lang="nl-NL" dirty="0">
                <a:effectLst>
                  <a:outerShdw blurRad="38100" dist="38100" dir="2700000" algn="tl">
                    <a:srgbClr val="000000">
                      <a:alpha val="43137"/>
                    </a:srgbClr>
                  </a:outerShdw>
                </a:effectLst>
              </a:rPr>
              <a:t>Algoritme</a:t>
            </a:r>
          </a:p>
          <a:p>
            <a:pPr marL="0" indent="0">
              <a:buNone/>
            </a:pPr>
            <a:r>
              <a:rPr lang="nl-NL" sz="1200" i="1" dirty="0">
                <a:latin typeface="+mj-lt"/>
              </a:rPr>
              <a:t>een </a:t>
            </a:r>
            <a:r>
              <a:rPr lang="nl-NL" sz="1200" i="1" dirty="0">
                <a:latin typeface="+mj-lt"/>
                <a:ea typeface="Open Sans" pitchFamily="2" charset="0"/>
                <a:cs typeface="Open Sans" pitchFamily="2" charset="0"/>
              </a:rPr>
              <a:t>stappenplan dat wordt gebruikt om een specifieke taak uit te voeren of problemen op te lossen.</a:t>
            </a:r>
          </a:p>
          <a:p>
            <a:pPr marL="0" indent="0">
              <a:buNone/>
            </a:pPr>
            <a:endParaRPr lang="nl-NL" sz="1200" b="1" i="1" dirty="0">
              <a:latin typeface="+mj-lt"/>
              <a:ea typeface="Open Sans" pitchFamily="2" charset="0"/>
              <a:cs typeface="Open Sans" pitchFamily="2" charset="0"/>
            </a:endParaRPr>
          </a:p>
          <a:p>
            <a:pPr marL="0" indent="0">
              <a:buNone/>
            </a:pPr>
            <a:r>
              <a:rPr lang="nl-NL" sz="1600" dirty="0">
                <a:latin typeface="+mj-lt"/>
                <a:ea typeface="Open Sans" pitchFamily="2" charset="0"/>
                <a:cs typeface="Open Sans" pitchFamily="2" charset="0"/>
              </a:rPr>
              <a:t>De </a:t>
            </a:r>
            <a:r>
              <a:rPr lang="nl-NL" sz="1600" dirty="0" err="1">
                <a:latin typeface="+mj-lt"/>
                <a:ea typeface="Open Sans" pitchFamily="2" charset="0"/>
                <a:cs typeface="Open Sans" pitchFamily="2" charset="0"/>
              </a:rPr>
              <a:t>void</a:t>
            </a:r>
            <a:r>
              <a:rPr lang="nl-NL" sz="1600" dirty="0">
                <a:latin typeface="+mj-lt"/>
                <a:ea typeface="Open Sans" pitchFamily="2" charset="0"/>
                <a:cs typeface="Open Sans" pitchFamily="2" charset="0"/>
              </a:rPr>
              <a:t> setup() wanneer het</a:t>
            </a:r>
            <a:br>
              <a:rPr lang="nl-NL" sz="1600" dirty="0">
                <a:latin typeface="+mj-lt"/>
                <a:ea typeface="Open Sans" pitchFamily="2" charset="0"/>
                <a:cs typeface="Open Sans" pitchFamily="2" charset="0"/>
              </a:rPr>
            </a:br>
            <a:r>
              <a:rPr lang="nl-NL" sz="1600" dirty="0">
                <a:latin typeface="+mj-lt"/>
                <a:ea typeface="Open Sans" pitchFamily="2" charset="0"/>
                <a:cs typeface="Open Sans" pitchFamily="2" charset="0"/>
              </a:rPr>
              <a:t>programma start:</a:t>
            </a:r>
          </a:p>
          <a:p>
            <a:pPr marL="0" indent="0">
              <a:buNone/>
            </a:pPr>
            <a:endParaRPr lang="nl-NL" sz="1600" dirty="0">
              <a:latin typeface="+mj-lt"/>
              <a:ea typeface="Open Sans" pitchFamily="2" charset="0"/>
              <a:cs typeface="Open Sans" pitchFamily="2" charset="0"/>
            </a:endParaRPr>
          </a:p>
          <a:p>
            <a:pPr marL="0" indent="0">
              <a:buNone/>
            </a:pPr>
            <a:endParaRPr lang="nl-NL" sz="1600" dirty="0">
              <a:latin typeface="+mj-lt"/>
              <a:ea typeface="Open Sans" pitchFamily="2" charset="0"/>
              <a:cs typeface="Open Sans" pitchFamily="2" charset="0"/>
            </a:endParaRPr>
          </a:p>
          <a:p>
            <a:pPr marL="0" indent="0">
              <a:buNone/>
            </a:pPr>
            <a:r>
              <a:rPr lang="nl-NL" sz="1600" dirty="0">
                <a:latin typeface="+mj-lt"/>
                <a:ea typeface="Open Sans" pitchFamily="2" charset="0"/>
                <a:cs typeface="Open Sans" pitchFamily="2" charset="0"/>
              </a:rPr>
              <a:t>Iets (digitaal) printen:</a:t>
            </a:r>
          </a:p>
          <a:p>
            <a:pPr marL="0" indent="0">
              <a:buNone/>
            </a:pPr>
            <a:endParaRPr lang="nl-NL" sz="1600" dirty="0">
              <a:latin typeface="+mj-lt"/>
              <a:ea typeface="Open Sans" pitchFamily="2" charset="0"/>
              <a:cs typeface="Open Sans" pitchFamily="2" charset="0"/>
            </a:endParaRPr>
          </a:p>
          <a:p>
            <a:pPr marL="0" indent="0">
              <a:buNone/>
            </a:pPr>
            <a:endParaRPr lang="nl-NL" sz="1600" dirty="0">
              <a:latin typeface="+mj-lt"/>
              <a:ea typeface="Open Sans" pitchFamily="2" charset="0"/>
              <a:cs typeface="Open Sans" pitchFamily="2" charset="0"/>
            </a:endParaRPr>
          </a:p>
          <a:p>
            <a:pPr marL="0" indent="0">
              <a:buNone/>
            </a:pPr>
            <a:r>
              <a:rPr lang="nl-NL" sz="1600" dirty="0">
                <a:latin typeface="+mj-lt"/>
                <a:ea typeface="Open Sans" pitchFamily="2" charset="0"/>
                <a:cs typeface="Open Sans" pitchFamily="2" charset="0"/>
              </a:rPr>
              <a:t>LED-patroon:</a:t>
            </a:r>
            <a:endParaRPr lang="nl-NL" sz="1600" dirty="0"/>
          </a:p>
        </p:txBody>
      </p:sp>
      <p:sp>
        <p:nvSpPr>
          <p:cNvPr id="4" name="Tijdelijke aanduiding voor inhoud 2">
            <a:extLst>
              <a:ext uri="{FF2B5EF4-FFF2-40B4-BE49-F238E27FC236}">
                <a16:creationId xmlns:a16="http://schemas.microsoft.com/office/drawing/2014/main" id="{53E57F78-72C0-15AC-2A11-8FCC071BCE13}"/>
              </a:ext>
            </a:extLst>
          </p:cNvPr>
          <p:cNvSpPr txBox="1">
            <a:spLocks/>
          </p:cNvSpPr>
          <p:nvPr/>
        </p:nvSpPr>
        <p:spPr>
          <a:xfrm>
            <a:off x="6096000" y="1150128"/>
            <a:ext cx="5024397" cy="4773999"/>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nl-NL" dirty="0">
                <a:effectLst>
                  <a:outerShdw blurRad="38100" dist="38100" dir="2700000" algn="tl">
                    <a:srgbClr val="000000">
                      <a:alpha val="43137"/>
                    </a:srgbClr>
                  </a:outerShdw>
                </a:effectLst>
              </a:rPr>
              <a:t>Variabele</a:t>
            </a:r>
          </a:p>
          <a:p>
            <a:pPr marL="0" indent="0">
              <a:buFont typeface="Arial" panose="020B0604020202020204" pitchFamily="34" charset="0"/>
              <a:buNone/>
            </a:pPr>
            <a:r>
              <a:rPr lang="nl-NL" sz="1200" i="1" dirty="0">
                <a:latin typeface="+mj-lt"/>
              </a:rPr>
              <a:t>een plek in het computergeheugen waar je een waarde op kunt slaan.</a:t>
            </a:r>
            <a:br>
              <a:rPr lang="nl-NL" sz="1200" i="1" dirty="0">
                <a:latin typeface="+mj-lt"/>
              </a:rPr>
            </a:br>
            <a:br>
              <a:rPr lang="nl-NL" sz="1200" i="1" dirty="0">
                <a:latin typeface="+mj-lt"/>
              </a:rPr>
            </a:br>
            <a:endParaRPr lang="nl-NL" sz="1200" i="1" dirty="0">
              <a:latin typeface="+mj-lt"/>
            </a:endParaRPr>
          </a:p>
          <a:p>
            <a:pPr marL="0" indent="0">
              <a:buFont typeface="Arial" panose="020B0604020202020204" pitchFamily="34" charset="0"/>
              <a:buNone/>
            </a:pPr>
            <a:endParaRPr lang="nl-NL" b="1" dirty="0">
              <a:latin typeface="+mj-lt"/>
            </a:endParaRPr>
          </a:p>
          <a:p>
            <a:pPr marL="0" indent="0">
              <a:buFont typeface="Arial" panose="020B0604020202020204" pitchFamily="34" charset="0"/>
              <a:buNone/>
            </a:pPr>
            <a:r>
              <a:rPr lang="nl-NL" dirty="0">
                <a:latin typeface="+mj-lt"/>
              </a:rPr>
              <a:t>Hier </a:t>
            </a:r>
            <a:r>
              <a:rPr lang="nl-NL" dirty="0" err="1">
                <a:latin typeface="+mj-lt"/>
              </a:rPr>
              <a:t>defineer</a:t>
            </a:r>
            <a:r>
              <a:rPr lang="nl-NL" dirty="0">
                <a:latin typeface="+mj-lt"/>
              </a:rPr>
              <a:t> ik de TX en RX-ingang. Ze krijgen een cijfer toegewezen van de DIGITAL(PWM~) op de </a:t>
            </a:r>
            <a:r>
              <a:rPr lang="nl-NL" dirty="0" err="1">
                <a:latin typeface="+mj-lt"/>
              </a:rPr>
              <a:t>Arduino</a:t>
            </a:r>
            <a:r>
              <a:rPr lang="nl-NL" dirty="0">
                <a:latin typeface="+mj-lt"/>
              </a:rPr>
              <a:t> </a:t>
            </a:r>
            <a:r>
              <a:rPr lang="nl-NL" dirty="0" err="1">
                <a:latin typeface="+mj-lt"/>
              </a:rPr>
              <a:t>Uno</a:t>
            </a:r>
            <a:r>
              <a:rPr lang="nl-NL" dirty="0">
                <a:latin typeface="+mj-lt"/>
              </a:rPr>
              <a:t>:</a:t>
            </a:r>
          </a:p>
          <a:p>
            <a:pPr marL="0" indent="0">
              <a:buFont typeface="Arial" panose="020B0604020202020204" pitchFamily="34" charset="0"/>
              <a:buNone/>
            </a:pPr>
            <a:endParaRPr lang="nl-NL" dirty="0">
              <a:latin typeface="+mj-lt"/>
            </a:endParaRPr>
          </a:p>
          <a:p>
            <a:pPr marL="0" indent="0">
              <a:buFont typeface="Arial" panose="020B0604020202020204" pitchFamily="34" charset="0"/>
              <a:buNone/>
            </a:pPr>
            <a:r>
              <a:rPr lang="nl-NL" dirty="0">
                <a:latin typeface="+mj-lt"/>
              </a:rPr>
              <a:t>Het instellen van de </a:t>
            </a:r>
            <a:r>
              <a:rPr lang="nl-NL" dirty="0" err="1">
                <a:latin typeface="+mj-lt"/>
              </a:rPr>
              <a:t>pins</a:t>
            </a:r>
            <a:r>
              <a:rPr lang="nl-NL" dirty="0">
                <a:latin typeface="+mj-lt"/>
              </a:rPr>
              <a:t> voor de </a:t>
            </a:r>
            <a:r>
              <a:rPr lang="nl-NL" dirty="0" err="1">
                <a:latin typeface="+mj-lt"/>
              </a:rPr>
              <a:t>ultrasonic</a:t>
            </a:r>
            <a:r>
              <a:rPr lang="nl-NL" dirty="0">
                <a:latin typeface="+mj-lt"/>
              </a:rPr>
              <a:t> sensor:</a:t>
            </a:r>
          </a:p>
          <a:p>
            <a:pPr marL="0" indent="0">
              <a:buFont typeface="Arial" panose="020B0604020202020204" pitchFamily="34" charset="0"/>
              <a:buNone/>
            </a:pPr>
            <a:endParaRPr lang="nl-NL" dirty="0">
              <a:latin typeface="+mj-lt"/>
            </a:endParaRPr>
          </a:p>
          <a:p>
            <a:pPr marL="0" indent="0">
              <a:buFont typeface="Arial" panose="020B0604020202020204" pitchFamily="34" charset="0"/>
              <a:buNone/>
            </a:pPr>
            <a:r>
              <a:rPr lang="nl-NL" dirty="0">
                <a:latin typeface="+mj-lt"/>
              </a:rPr>
              <a:t>Hier worden de LED </a:t>
            </a:r>
            <a:r>
              <a:rPr lang="nl-NL" dirty="0" err="1">
                <a:latin typeface="+mj-lt"/>
              </a:rPr>
              <a:t>pins</a:t>
            </a:r>
            <a:r>
              <a:rPr lang="nl-NL" dirty="0">
                <a:latin typeface="+mj-lt"/>
              </a:rPr>
              <a:t> toegewezen aan DIGITAL(PWM~):</a:t>
            </a:r>
          </a:p>
          <a:p>
            <a:pPr marL="0" indent="0">
              <a:buFont typeface="Arial" panose="020B0604020202020204" pitchFamily="34" charset="0"/>
              <a:buNone/>
            </a:pPr>
            <a:endParaRPr lang="nl-NL" dirty="0">
              <a:latin typeface="+mj-lt"/>
            </a:endParaRPr>
          </a:p>
        </p:txBody>
      </p:sp>
      <p:pic>
        <p:nvPicPr>
          <p:cNvPr id="6" name="Afbeelding 5">
            <a:extLst>
              <a:ext uri="{FF2B5EF4-FFF2-40B4-BE49-F238E27FC236}">
                <a16:creationId xmlns:a16="http://schemas.microsoft.com/office/drawing/2014/main" id="{46BF3532-66A8-665C-3837-9BD2BC775587}"/>
              </a:ext>
            </a:extLst>
          </p:cNvPr>
          <p:cNvPicPr>
            <a:picLocks noChangeAspect="1"/>
          </p:cNvPicPr>
          <p:nvPr/>
        </p:nvPicPr>
        <p:blipFill>
          <a:blip r:embed="rId2"/>
          <a:stretch>
            <a:fillRect/>
          </a:stretch>
        </p:blipFill>
        <p:spPr>
          <a:xfrm>
            <a:off x="10746820" y="2990355"/>
            <a:ext cx="1166396" cy="438645"/>
          </a:xfrm>
          <a:prstGeom prst="rect">
            <a:avLst/>
          </a:prstGeom>
        </p:spPr>
      </p:pic>
      <p:pic>
        <p:nvPicPr>
          <p:cNvPr id="8" name="Afbeelding 7">
            <a:extLst>
              <a:ext uri="{FF2B5EF4-FFF2-40B4-BE49-F238E27FC236}">
                <a16:creationId xmlns:a16="http://schemas.microsoft.com/office/drawing/2014/main" id="{79F87589-FC9E-279B-BAB9-43AAB787294E}"/>
              </a:ext>
            </a:extLst>
          </p:cNvPr>
          <p:cNvPicPr>
            <a:picLocks noChangeAspect="1"/>
          </p:cNvPicPr>
          <p:nvPr/>
        </p:nvPicPr>
        <p:blipFill>
          <a:blip r:embed="rId3"/>
          <a:stretch>
            <a:fillRect/>
          </a:stretch>
        </p:blipFill>
        <p:spPr>
          <a:xfrm>
            <a:off x="10500132" y="4120689"/>
            <a:ext cx="1413084" cy="438645"/>
          </a:xfrm>
          <a:prstGeom prst="rect">
            <a:avLst/>
          </a:prstGeom>
        </p:spPr>
      </p:pic>
      <p:pic>
        <p:nvPicPr>
          <p:cNvPr id="11" name="Afbeelding 10">
            <a:extLst>
              <a:ext uri="{FF2B5EF4-FFF2-40B4-BE49-F238E27FC236}">
                <a16:creationId xmlns:a16="http://schemas.microsoft.com/office/drawing/2014/main" id="{69989585-438E-90A3-0647-645876667AD9}"/>
              </a:ext>
            </a:extLst>
          </p:cNvPr>
          <p:cNvPicPr>
            <a:picLocks noChangeAspect="1"/>
          </p:cNvPicPr>
          <p:nvPr/>
        </p:nvPicPr>
        <p:blipFill>
          <a:blip r:embed="rId4"/>
          <a:stretch>
            <a:fillRect/>
          </a:stretch>
        </p:blipFill>
        <p:spPr>
          <a:xfrm>
            <a:off x="10500132" y="5568728"/>
            <a:ext cx="1413084" cy="603810"/>
          </a:xfrm>
          <a:prstGeom prst="rect">
            <a:avLst/>
          </a:prstGeom>
        </p:spPr>
      </p:pic>
      <p:sp>
        <p:nvSpPr>
          <p:cNvPr id="13" name="Rechthoek 12">
            <a:extLst>
              <a:ext uri="{FF2B5EF4-FFF2-40B4-BE49-F238E27FC236}">
                <a16:creationId xmlns:a16="http://schemas.microsoft.com/office/drawing/2014/main" id="{9B4AD271-01B2-E931-E1C8-5DFFBA7DDA69}"/>
              </a:ext>
            </a:extLst>
          </p:cNvPr>
          <p:cNvSpPr/>
          <p:nvPr/>
        </p:nvSpPr>
        <p:spPr>
          <a:xfrm>
            <a:off x="6096000" y="2834640"/>
            <a:ext cx="5928360" cy="813816"/>
          </a:xfrm>
          <a:custGeom>
            <a:avLst/>
            <a:gdLst>
              <a:gd name="connsiteX0" fmla="*/ 0 w 5928360"/>
              <a:gd name="connsiteY0" fmla="*/ 0 h 813816"/>
              <a:gd name="connsiteX1" fmla="*/ 658707 w 5928360"/>
              <a:gd name="connsiteY1" fmla="*/ 0 h 813816"/>
              <a:gd name="connsiteX2" fmla="*/ 1139563 w 5928360"/>
              <a:gd name="connsiteY2" fmla="*/ 0 h 813816"/>
              <a:gd name="connsiteX3" fmla="*/ 1857553 w 5928360"/>
              <a:gd name="connsiteY3" fmla="*/ 0 h 813816"/>
              <a:gd name="connsiteX4" fmla="*/ 2338409 w 5928360"/>
              <a:gd name="connsiteY4" fmla="*/ 0 h 813816"/>
              <a:gd name="connsiteX5" fmla="*/ 2878548 w 5928360"/>
              <a:gd name="connsiteY5" fmla="*/ 0 h 813816"/>
              <a:gd name="connsiteX6" fmla="*/ 3359404 w 5928360"/>
              <a:gd name="connsiteY6" fmla="*/ 0 h 813816"/>
              <a:gd name="connsiteX7" fmla="*/ 3899543 w 5928360"/>
              <a:gd name="connsiteY7" fmla="*/ 0 h 813816"/>
              <a:gd name="connsiteX8" fmla="*/ 4676817 w 5928360"/>
              <a:gd name="connsiteY8" fmla="*/ 0 h 813816"/>
              <a:gd name="connsiteX9" fmla="*/ 5928360 w 5928360"/>
              <a:gd name="connsiteY9" fmla="*/ 0 h 813816"/>
              <a:gd name="connsiteX10" fmla="*/ 5928360 w 5928360"/>
              <a:gd name="connsiteY10" fmla="*/ 415046 h 813816"/>
              <a:gd name="connsiteX11" fmla="*/ 5928360 w 5928360"/>
              <a:gd name="connsiteY11" fmla="*/ 813816 h 813816"/>
              <a:gd name="connsiteX12" fmla="*/ 5269653 w 5928360"/>
              <a:gd name="connsiteY12" fmla="*/ 813816 h 813816"/>
              <a:gd name="connsiteX13" fmla="*/ 4610947 w 5928360"/>
              <a:gd name="connsiteY13" fmla="*/ 813816 h 813816"/>
              <a:gd name="connsiteX14" fmla="*/ 4130091 w 5928360"/>
              <a:gd name="connsiteY14" fmla="*/ 813816 h 813816"/>
              <a:gd name="connsiteX15" fmla="*/ 3412101 w 5928360"/>
              <a:gd name="connsiteY15" fmla="*/ 813816 h 813816"/>
              <a:gd name="connsiteX16" fmla="*/ 2694110 w 5928360"/>
              <a:gd name="connsiteY16" fmla="*/ 813816 h 813816"/>
              <a:gd name="connsiteX17" fmla="*/ 2153971 w 5928360"/>
              <a:gd name="connsiteY17" fmla="*/ 813816 h 813816"/>
              <a:gd name="connsiteX18" fmla="*/ 1435981 w 5928360"/>
              <a:gd name="connsiteY18" fmla="*/ 813816 h 813816"/>
              <a:gd name="connsiteX19" fmla="*/ 955125 w 5928360"/>
              <a:gd name="connsiteY19" fmla="*/ 813816 h 813816"/>
              <a:gd name="connsiteX20" fmla="*/ 0 w 5928360"/>
              <a:gd name="connsiteY20" fmla="*/ 813816 h 813816"/>
              <a:gd name="connsiteX21" fmla="*/ 0 w 5928360"/>
              <a:gd name="connsiteY21" fmla="*/ 415046 h 813816"/>
              <a:gd name="connsiteX22" fmla="*/ 0 w 5928360"/>
              <a:gd name="connsiteY22" fmla="*/ 0 h 813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928360" h="813816" extrusionOk="0">
                <a:moveTo>
                  <a:pt x="0" y="0"/>
                </a:moveTo>
                <a:cubicBezTo>
                  <a:pt x="156202" y="3"/>
                  <a:pt x="444678" y="-9899"/>
                  <a:pt x="658707" y="0"/>
                </a:cubicBezTo>
                <a:cubicBezTo>
                  <a:pt x="872736" y="9899"/>
                  <a:pt x="937846" y="16778"/>
                  <a:pt x="1139563" y="0"/>
                </a:cubicBezTo>
                <a:cubicBezTo>
                  <a:pt x="1341280" y="-16778"/>
                  <a:pt x="1620633" y="2108"/>
                  <a:pt x="1857553" y="0"/>
                </a:cubicBezTo>
                <a:cubicBezTo>
                  <a:pt x="2094473" y="-2108"/>
                  <a:pt x="2215759" y="16592"/>
                  <a:pt x="2338409" y="0"/>
                </a:cubicBezTo>
                <a:cubicBezTo>
                  <a:pt x="2461059" y="-16592"/>
                  <a:pt x="2742886" y="-22524"/>
                  <a:pt x="2878548" y="0"/>
                </a:cubicBezTo>
                <a:cubicBezTo>
                  <a:pt x="3014210" y="22524"/>
                  <a:pt x="3204124" y="14399"/>
                  <a:pt x="3359404" y="0"/>
                </a:cubicBezTo>
                <a:cubicBezTo>
                  <a:pt x="3514684" y="-14399"/>
                  <a:pt x="3647155" y="5646"/>
                  <a:pt x="3899543" y="0"/>
                </a:cubicBezTo>
                <a:cubicBezTo>
                  <a:pt x="4151931" y="-5646"/>
                  <a:pt x="4336041" y="-1328"/>
                  <a:pt x="4676817" y="0"/>
                </a:cubicBezTo>
                <a:cubicBezTo>
                  <a:pt x="5017593" y="1328"/>
                  <a:pt x="5397578" y="-17935"/>
                  <a:pt x="5928360" y="0"/>
                </a:cubicBezTo>
                <a:cubicBezTo>
                  <a:pt x="5935577" y="121538"/>
                  <a:pt x="5936094" y="267245"/>
                  <a:pt x="5928360" y="415046"/>
                </a:cubicBezTo>
                <a:cubicBezTo>
                  <a:pt x="5920626" y="562847"/>
                  <a:pt x="5929614" y="707710"/>
                  <a:pt x="5928360" y="813816"/>
                </a:cubicBezTo>
                <a:cubicBezTo>
                  <a:pt x="5630885" y="781636"/>
                  <a:pt x="5425934" y="803936"/>
                  <a:pt x="5269653" y="813816"/>
                </a:cubicBezTo>
                <a:cubicBezTo>
                  <a:pt x="5113372" y="823696"/>
                  <a:pt x="4750196" y="788746"/>
                  <a:pt x="4610947" y="813816"/>
                </a:cubicBezTo>
                <a:cubicBezTo>
                  <a:pt x="4471698" y="838886"/>
                  <a:pt x="4363007" y="815400"/>
                  <a:pt x="4130091" y="813816"/>
                </a:cubicBezTo>
                <a:cubicBezTo>
                  <a:pt x="3897175" y="812232"/>
                  <a:pt x="3615294" y="808622"/>
                  <a:pt x="3412101" y="813816"/>
                </a:cubicBezTo>
                <a:cubicBezTo>
                  <a:pt x="3208908" y="819011"/>
                  <a:pt x="3041564" y="841160"/>
                  <a:pt x="2694110" y="813816"/>
                </a:cubicBezTo>
                <a:cubicBezTo>
                  <a:pt x="2346656" y="786472"/>
                  <a:pt x="2281586" y="798145"/>
                  <a:pt x="2153971" y="813816"/>
                </a:cubicBezTo>
                <a:cubicBezTo>
                  <a:pt x="2026356" y="829487"/>
                  <a:pt x="1661024" y="790704"/>
                  <a:pt x="1435981" y="813816"/>
                </a:cubicBezTo>
                <a:cubicBezTo>
                  <a:pt x="1210938" y="836929"/>
                  <a:pt x="1140630" y="816347"/>
                  <a:pt x="955125" y="813816"/>
                </a:cubicBezTo>
                <a:cubicBezTo>
                  <a:pt x="769620" y="811285"/>
                  <a:pt x="365866" y="850223"/>
                  <a:pt x="0" y="813816"/>
                </a:cubicBezTo>
                <a:cubicBezTo>
                  <a:pt x="14613" y="676727"/>
                  <a:pt x="7718" y="568890"/>
                  <a:pt x="0" y="415046"/>
                </a:cubicBezTo>
                <a:cubicBezTo>
                  <a:pt x="-7718" y="261202"/>
                  <a:pt x="-4400" y="124239"/>
                  <a:pt x="0" y="0"/>
                </a:cubicBezTo>
                <a:close/>
              </a:path>
            </a:pathLst>
          </a:custGeom>
          <a:noFill/>
          <a:ln w="57150">
            <a:solidFill>
              <a:schemeClr val="accent1"/>
            </a:solidFill>
            <a:prstDash val="sysDash"/>
            <a:extLst>
              <a:ext uri="{C807C97D-BFC1-408E-A445-0C87EB9F89A2}">
                <ask:lineSketchStyleProps xmlns:ask="http://schemas.microsoft.com/office/drawing/2018/sketchyshapes" sd="2466828715">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solidFill>
                <a:schemeClr val="tx1"/>
              </a:solidFill>
            </a:endParaRPr>
          </a:p>
        </p:txBody>
      </p:sp>
      <p:sp>
        <p:nvSpPr>
          <p:cNvPr id="14" name="Rechthoek 13">
            <a:extLst>
              <a:ext uri="{FF2B5EF4-FFF2-40B4-BE49-F238E27FC236}">
                <a16:creationId xmlns:a16="http://schemas.microsoft.com/office/drawing/2014/main" id="{FC954A77-4822-4591-2597-11790BDA3F0D}"/>
              </a:ext>
            </a:extLst>
          </p:cNvPr>
          <p:cNvSpPr/>
          <p:nvPr/>
        </p:nvSpPr>
        <p:spPr>
          <a:xfrm>
            <a:off x="6096000" y="3933103"/>
            <a:ext cx="5928360" cy="813816"/>
          </a:xfrm>
          <a:custGeom>
            <a:avLst/>
            <a:gdLst>
              <a:gd name="connsiteX0" fmla="*/ 0 w 5928360"/>
              <a:gd name="connsiteY0" fmla="*/ 0 h 813816"/>
              <a:gd name="connsiteX1" fmla="*/ 480856 w 5928360"/>
              <a:gd name="connsiteY1" fmla="*/ 0 h 813816"/>
              <a:gd name="connsiteX2" fmla="*/ 1139563 w 5928360"/>
              <a:gd name="connsiteY2" fmla="*/ 0 h 813816"/>
              <a:gd name="connsiteX3" fmla="*/ 1798269 w 5928360"/>
              <a:gd name="connsiteY3" fmla="*/ 0 h 813816"/>
              <a:gd name="connsiteX4" fmla="*/ 2279125 w 5928360"/>
              <a:gd name="connsiteY4" fmla="*/ 0 h 813816"/>
              <a:gd name="connsiteX5" fmla="*/ 2937832 w 5928360"/>
              <a:gd name="connsiteY5" fmla="*/ 0 h 813816"/>
              <a:gd name="connsiteX6" fmla="*/ 3477971 w 5928360"/>
              <a:gd name="connsiteY6" fmla="*/ 0 h 813816"/>
              <a:gd name="connsiteX7" fmla="*/ 4077394 w 5928360"/>
              <a:gd name="connsiteY7" fmla="*/ 0 h 813816"/>
              <a:gd name="connsiteX8" fmla="*/ 4558250 w 5928360"/>
              <a:gd name="connsiteY8" fmla="*/ 0 h 813816"/>
              <a:gd name="connsiteX9" fmla="*/ 5157673 w 5928360"/>
              <a:gd name="connsiteY9" fmla="*/ 0 h 813816"/>
              <a:gd name="connsiteX10" fmla="*/ 5928360 w 5928360"/>
              <a:gd name="connsiteY10" fmla="*/ 0 h 813816"/>
              <a:gd name="connsiteX11" fmla="*/ 5928360 w 5928360"/>
              <a:gd name="connsiteY11" fmla="*/ 382494 h 813816"/>
              <a:gd name="connsiteX12" fmla="*/ 5928360 w 5928360"/>
              <a:gd name="connsiteY12" fmla="*/ 813816 h 813816"/>
              <a:gd name="connsiteX13" fmla="*/ 5447504 w 5928360"/>
              <a:gd name="connsiteY13" fmla="*/ 813816 h 813816"/>
              <a:gd name="connsiteX14" fmla="*/ 4848081 w 5928360"/>
              <a:gd name="connsiteY14" fmla="*/ 813816 h 813816"/>
              <a:gd name="connsiteX15" fmla="*/ 4367225 w 5928360"/>
              <a:gd name="connsiteY15" fmla="*/ 813816 h 813816"/>
              <a:gd name="connsiteX16" fmla="*/ 3767802 w 5928360"/>
              <a:gd name="connsiteY16" fmla="*/ 813816 h 813816"/>
              <a:gd name="connsiteX17" fmla="*/ 2990528 w 5928360"/>
              <a:gd name="connsiteY17" fmla="*/ 813816 h 813816"/>
              <a:gd name="connsiteX18" fmla="*/ 2331822 w 5928360"/>
              <a:gd name="connsiteY18" fmla="*/ 813816 h 813816"/>
              <a:gd name="connsiteX19" fmla="*/ 1850966 w 5928360"/>
              <a:gd name="connsiteY19" fmla="*/ 813816 h 813816"/>
              <a:gd name="connsiteX20" fmla="*/ 1073692 w 5928360"/>
              <a:gd name="connsiteY20" fmla="*/ 813816 h 813816"/>
              <a:gd name="connsiteX21" fmla="*/ 592836 w 5928360"/>
              <a:gd name="connsiteY21" fmla="*/ 813816 h 813816"/>
              <a:gd name="connsiteX22" fmla="*/ 0 w 5928360"/>
              <a:gd name="connsiteY22" fmla="*/ 813816 h 813816"/>
              <a:gd name="connsiteX23" fmla="*/ 0 w 5928360"/>
              <a:gd name="connsiteY23" fmla="*/ 390632 h 813816"/>
              <a:gd name="connsiteX24" fmla="*/ 0 w 5928360"/>
              <a:gd name="connsiteY24" fmla="*/ 0 h 813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928360" h="813816" extrusionOk="0">
                <a:moveTo>
                  <a:pt x="0" y="0"/>
                </a:moveTo>
                <a:cubicBezTo>
                  <a:pt x="195466" y="12045"/>
                  <a:pt x="278760" y="-1092"/>
                  <a:pt x="480856" y="0"/>
                </a:cubicBezTo>
                <a:cubicBezTo>
                  <a:pt x="682952" y="1092"/>
                  <a:pt x="937079" y="-4847"/>
                  <a:pt x="1139563" y="0"/>
                </a:cubicBezTo>
                <a:cubicBezTo>
                  <a:pt x="1342047" y="4847"/>
                  <a:pt x="1576926" y="27744"/>
                  <a:pt x="1798269" y="0"/>
                </a:cubicBezTo>
                <a:cubicBezTo>
                  <a:pt x="2019612" y="-27744"/>
                  <a:pt x="2049390" y="7817"/>
                  <a:pt x="2279125" y="0"/>
                </a:cubicBezTo>
                <a:cubicBezTo>
                  <a:pt x="2508860" y="-7817"/>
                  <a:pt x="2664426" y="-23915"/>
                  <a:pt x="2937832" y="0"/>
                </a:cubicBezTo>
                <a:cubicBezTo>
                  <a:pt x="3211238" y="23915"/>
                  <a:pt x="3282354" y="-17511"/>
                  <a:pt x="3477971" y="0"/>
                </a:cubicBezTo>
                <a:cubicBezTo>
                  <a:pt x="3673588" y="17511"/>
                  <a:pt x="3839293" y="-21938"/>
                  <a:pt x="4077394" y="0"/>
                </a:cubicBezTo>
                <a:cubicBezTo>
                  <a:pt x="4315495" y="21938"/>
                  <a:pt x="4395919" y="-21718"/>
                  <a:pt x="4558250" y="0"/>
                </a:cubicBezTo>
                <a:cubicBezTo>
                  <a:pt x="4720581" y="21718"/>
                  <a:pt x="4893036" y="27839"/>
                  <a:pt x="5157673" y="0"/>
                </a:cubicBezTo>
                <a:cubicBezTo>
                  <a:pt x="5422310" y="-27839"/>
                  <a:pt x="5577155" y="17710"/>
                  <a:pt x="5928360" y="0"/>
                </a:cubicBezTo>
                <a:cubicBezTo>
                  <a:pt x="5932424" y="93705"/>
                  <a:pt x="5931562" y="225232"/>
                  <a:pt x="5928360" y="382494"/>
                </a:cubicBezTo>
                <a:cubicBezTo>
                  <a:pt x="5925158" y="539756"/>
                  <a:pt x="5932594" y="676179"/>
                  <a:pt x="5928360" y="813816"/>
                </a:cubicBezTo>
                <a:cubicBezTo>
                  <a:pt x="5815932" y="826462"/>
                  <a:pt x="5549970" y="809961"/>
                  <a:pt x="5447504" y="813816"/>
                </a:cubicBezTo>
                <a:cubicBezTo>
                  <a:pt x="5345038" y="817671"/>
                  <a:pt x="5130719" y="834403"/>
                  <a:pt x="4848081" y="813816"/>
                </a:cubicBezTo>
                <a:cubicBezTo>
                  <a:pt x="4565443" y="793229"/>
                  <a:pt x="4475917" y="828406"/>
                  <a:pt x="4367225" y="813816"/>
                </a:cubicBezTo>
                <a:cubicBezTo>
                  <a:pt x="4258533" y="799226"/>
                  <a:pt x="4060035" y="836526"/>
                  <a:pt x="3767802" y="813816"/>
                </a:cubicBezTo>
                <a:cubicBezTo>
                  <a:pt x="3475569" y="791106"/>
                  <a:pt x="3183832" y="815501"/>
                  <a:pt x="2990528" y="813816"/>
                </a:cubicBezTo>
                <a:cubicBezTo>
                  <a:pt x="2797224" y="812131"/>
                  <a:pt x="2477771" y="787149"/>
                  <a:pt x="2331822" y="813816"/>
                </a:cubicBezTo>
                <a:cubicBezTo>
                  <a:pt x="2185873" y="840483"/>
                  <a:pt x="2010410" y="801863"/>
                  <a:pt x="1850966" y="813816"/>
                </a:cubicBezTo>
                <a:cubicBezTo>
                  <a:pt x="1691522" y="825769"/>
                  <a:pt x="1415063" y="843867"/>
                  <a:pt x="1073692" y="813816"/>
                </a:cubicBezTo>
                <a:cubicBezTo>
                  <a:pt x="732321" y="783765"/>
                  <a:pt x="784778" y="819071"/>
                  <a:pt x="592836" y="813816"/>
                </a:cubicBezTo>
                <a:cubicBezTo>
                  <a:pt x="400894" y="808561"/>
                  <a:pt x="249910" y="797518"/>
                  <a:pt x="0" y="813816"/>
                </a:cubicBezTo>
                <a:cubicBezTo>
                  <a:pt x="-452" y="604749"/>
                  <a:pt x="-17269" y="523353"/>
                  <a:pt x="0" y="390632"/>
                </a:cubicBezTo>
                <a:cubicBezTo>
                  <a:pt x="17269" y="257911"/>
                  <a:pt x="-5458" y="123185"/>
                  <a:pt x="0" y="0"/>
                </a:cubicBezTo>
                <a:close/>
              </a:path>
            </a:pathLst>
          </a:custGeom>
          <a:noFill/>
          <a:ln w="57150">
            <a:solidFill>
              <a:schemeClr val="accent1"/>
            </a:solidFill>
            <a:prstDash val="sysDash"/>
            <a:extLst>
              <a:ext uri="{C807C97D-BFC1-408E-A445-0C87EB9F89A2}">
                <ask:lineSketchStyleProps xmlns:ask="http://schemas.microsoft.com/office/drawing/2018/sketchyshapes" sd="67783509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solidFill>
                <a:schemeClr val="tx1"/>
              </a:solidFill>
            </a:endParaRPr>
          </a:p>
        </p:txBody>
      </p:sp>
      <p:sp>
        <p:nvSpPr>
          <p:cNvPr id="15" name="Rechthoek 14">
            <a:extLst>
              <a:ext uri="{FF2B5EF4-FFF2-40B4-BE49-F238E27FC236}">
                <a16:creationId xmlns:a16="http://schemas.microsoft.com/office/drawing/2014/main" id="{F1FB2743-2641-9292-39A6-3E2CEAB3D82D}"/>
              </a:ext>
            </a:extLst>
          </p:cNvPr>
          <p:cNvSpPr/>
          <p:nvPr/>
        </p:nvSpPr>
        <p:spPr>
          <a:xfrm>
            <a:off x="6096000" y="4974234"/>
            <a:ext cx="5928360" cy="1298549"/>
          </a:xfrm>
          <a:custGeom>
            <a:avLst/>
            <a:gdLst>
              <a:gd name="connsiteX0" fmla="*/ 0 w 5928360"/>
              <a:gd name="connsiteY0" fmla="*/ 0 h 1298549"/>
              <a:gd name="connsiteX1" fmla="*/ 777274 w 5928360"/>
              <a:gd name="connsiteY1" fmla="*/ 0 h 1298549"/>
              <a:gd name="connsiteX2" fmla="*/ 1317413 w 5928360"/>
              <a:gd name="connsiteY2" fmla="*/ 0 h 1298549"/>
              <a:gd name="connsiteX3" fmla="*/ 1798269 w 5928360"/>
              <a:gd name="connsiteY3" fmla="*/ 0 h 1298549"/>
              <a:gd name="connsiteX4" fmla="*/ 2279125 w 5928360"/>
              <a:gd name="connsiteY4" fmla="*/ 0 h 1298549"/>
              <a:gd name="connsiteX5" fmla="*/ 2997115 w 5928360"/>
              <a:gd name="connsiteY5" fmla="*/ 0 h 1298549"/>
              <a:gd name="connsiteX6" fmla="*/ 3537255 w 5928360"/>
              <a:gd name="connsiteY6" fmla="*/ 0 h 1298549"/>
              <a:gd name="connsiteX7" fmla="*/ 4255245 w 5928360"/>
              <a:gd name="connsiteY7" fmla="*/ 0 h 1298549"/>
              <a:gd name="connsiteX8" fmla="*/ 5032519 w 5928360"/>
              <a:gd name="connsiteY8" fmla="*/ 0 h 1298549"/>
              <a:gd name="connsiteX9" fmla="*/ 5928360 w 5928360"/>
              <a:gd name="connsiteY9" fmla="*/ 0 h 1298549"/>
              <a:gd name="connsiteX10" fmla="*/ 5928360 w 5928360"/>
              <a:gd name="connsiteY10" fmla="*/ 662260 h 1298549"/>
              <a:gd name="connsiteX11" fmla="*/ 5928360 w 5928360"/>
              <a:gd name="connsiteY11" fmla="*/ 1298549 h 1298549"/>
              <a:gd name="connsiteX12" fmla="*/ 5210370 w 5928360"/>
              <a:gd name="connsiteY12" fmla="*/ 1298549 h 1298549"/>
              <a:gd name="connsiteX13" fmla="*/ 4729514 w 5928360"/>
              <a:gd name="connsiteY13" fmla="*/ 1298549 h 1298549"/>
              <a:gd name="connsiteX14" fmla="*/ 4011524 w 5928360"/>
              <a:gd name="connsiteY14" fmla="*/ 1298549 h 1298549"/>
              <a:gd name="connsiteX15" fmla="*/ 3530668 w 5928360"/>
              <a:gd name="connsiteY15" fmla="*/ 1298549 h 1298549"/>
              <a:gd name="connsiteX16" fmla="*/ 2990528 w 5928360"/>
              <a:gd name="connsiteY16" fmla="*/ 1298549 h 1298549"/>
              <a:gd name="connsiteX17" fmla="*/ 2450389 w 5928360"/>
              <a:gd name="connsiteY17" fmla="*/ 1298549 h 1298549"/>
              <a:gd name="connsiteX18" fmla="*/ 1791682 w 5928360"/>
              <a:gd name="connsiteY18" fmla="*/ 1298549 h 1298549"/>
              <a:gd name="connsiteX19" fmla="*/ 1132975 w 5928360"/>
              <a:gd name="connsiteY19" fmla="*/ 1298549 h 1298549"/>
              <a:gd name="connsiteX20" fmla="*/ 0 w 5928360"/>
              <a:gd name="connsiteY20" fmla="*/ 1298549 h 1298549"/>
              <a:gd name="connsiteX21" fmla="*/ 0 w 5928360"/>
              <a:gd name="connsiteY21" fmla="*/ 662260 h 1298549"/>
              <a:gd name="connsiteX22" fmla="*/ 0 w 5928360"/>
              <a:gd name="connsiteY22" fmla="*/ 0 h 1298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928360" h="1298549" extrusionOk="0">
                <a:moveTo>
                  <a:pt x="0" y="0"/>
                </a:moveTo>
                <a:cubicBezTo>
                  <a:pt x="199946" y="-17037"/>
                  <a:pt x="537219" y="-10380"/>
                  <a:pt x="777274" y="0"/>
                </a:cubicBezTo>
                <a:cubicBezTo>
                  <a:pt x="1017329" y="10380"/>
                  <a:pt x="1164203" y="26136"/>
                  <a:pt x="1317413" y="0"/>
                </a:cubicBezTo>
                <a:cubicBezTo>
                  <a:pt x="1470623" y="-26136"/>
                  <a:pt x="1577304" y="-3104"/>
                  <a:pt x="1798269" y="0"/>
                </a:cubicBezTo>
                <a:cubicBezTo>
                  <a:pt x="2019234" y="3104"/>
                  <a:pt x="2158347" y="5118"/>
                  <a:pt x="2279125" y="0"/>
                </a:cubicBezTo>
                <a:cubicBezTo>
                  <a:pt x="2399903" y="-5118"/>
                  <a:pt x="2819189" y="-35870"/>
                  <a:pt x="2997115" y="0"/>
                </a:cubicBezTo>
                <a:cubicBezTo>
                  <a:pt x="3175041" y="35870"/>
                  <a:pt x="3376767" y="-584"/>
                  <a:pt x="3537255" y="0"/>
                </a:cubicBezTo>
                <a:cubicBezTo>
                  <a:pt x="3697743" y="584"/>
                  <a:pt x="4109806" y="-3164"/>
                  <a:pt x="4255245" y="0"/>
                </a:cubicBezTo>
                <a:cubicBezTo>
                  <a:pt x="4400684" y="3164"/>
                  <a:pt x="4779622" y="17446"/>
                  <a:pt x="5032519" y="0"/>
                </a:cubicBezTo>
                <a:cubicBezTo>
                  <a:pt x="5285416" y="-17446"/>
                  <a:pt x="5562658" y="8823"/>
                  <a:pt x="5928360" y="0"/>
                </a:cubicBezTo>
                <a:cubicBezTo>
                  <a:pt x="5913767" y="289873"/>
                  <a:pt x="5952270" y="507813"/>
                  <a:pt x="5928360" y="662260"/>
                </a:cubicBezTo>
                <a:cubicBezTo>
                  <a:pt x="5904450" y="816707"/>
                  <a:pt x="5896626" y="1054803"/>
                  <a:pt x="5928360" y="1298549"/>
                </a:cubicBezTo>
                <a:cubicBezTo>
                  <a:pt x="5675362" y="1267578"/>
                  <a:pt x="5548668" y="1334307"/>
                  <a:pt x="5210370" y="1298549"/>
                </a:cubicBezTo>
                <a:cubicBezTo>
                  <a:pt x="4872072" y="1262792"/>
                  <a:pt x="4867534" y="1293628"/>
                  <a:pt x="4729514" y="1298549"/>
                </a:cubicBezTo>
                <a:cubicBezTo>
                  <a:pt x="4591494" y="1303470"/>
                  <a:pt x="4221501" y="1318052"/>
                  <a:pt x="4011524" y="1298549"/>
                </a:cubicBezTo>
                <a:cubicBezTo>
                  <a:pt x="3801547" y="1279047"/>
                  <a:pt x="3706266" y="1307189"/>
                  <a:pt x="3530668" y="1298549"/>
                </a:cubicBezTo>
                <a:cubicBezTo>
                  <a:pt x="3355070" y="1289909"/>
                  <a:pt x="3258894" y="1318896"/>
                  <a:pt x="2990528" y="1298549"/>
                </a:cubicBezTo>
                <a:cubicBezTo>
                  <a:pt x="2722162" y="1278202"/>
                  <a:pt x="2655576" y="1290597"/>
                  <a:pt x="2450389" y="1298549"/>
                </a:cubicBezTo>
                <a:cubicBezTo>
                  <a:pt x="2245202" y="1306501"/>
                  <a:pt x="2059246" y="1303079"/>
                  <a:pt x="1791682" y="1298549"/>
                </a:cubicBezTo>
                <a:cubicBezTo>
                  <a:pt x="1524118" y="1294019"/>
                  <a:pt x="1318783" y="1300352"/>
                  <a:pt x="1132975" y="1298549"/>
                </a:cubicBezTo>
                <a:cubicBezTo>
                  <a:pt x="947167" y="1296746"/>
                  <a:pt x="297685" y="1267176"/>
                  <a:pt x="0" y="1298549"/>
                </a:cubicBezTo>
                <a:cubicBezTo>
                  <a:pt x="-20060" y="1030900"/>
                  <a:pt x="13298" y="851894"/>
                  <a:pt x="0" y="662260"/>
                </a:cubicBezTo>
                <a:cubicBezTo>
                  <a:pt x="-13298" y="472626"/>
                  <a:pt x="19077" y="254684"/>
                  <a:pt x="0" y="0"/>
                </a:cubicBezTo>
                <a:close/>
              </a:path>
            </a:pathLst>
          </a:custGeom>
          <a:noFill/>
          <a:ln w="57150">
            <a:solidFill>
              <a:schemeClr val="accent1"/>
            </a:solidFill>
            <a:prstDash val="sysDash"/>
            <a:extLst>
              <a:ext uri="{C807C97D-BFC1-408E-A445-0C87EB9F89A2}">
                <ask:lineSketchStyleProps xmlns:ask="http://schemas.microsoft.com/office/drawing/2018/sketchyshapes" sd="206305942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solidFill>
                <a:schemeClr val="tx1"/>
              </a:solidFill>
            </a:endParaRPr>
          </a:p>
        </p:txBody>
      </p:sp>
      <p:pic>
        <p:nvPicPr>
          <p:cNvPr id="17" name="Afbeelding 16">
            <a:extLst>
              <a:ext uri="{FF2B5EF4-FFF2-40B4-BE49-F238E27FC236}">
                <a16:creationId xmlns:a16="http://schemas.microsoft.com/office/drawing/2014/main" id="{763B8BC3-6FB8-B961-BE91-9667C3B487BE}"/>
              </a:ext>
            </a:extLst>
          </p:cNvPr>
          <p:cNvPicPr>
            <a:picLocks noChangeAspect="1"/>
          </p:cNvPicPr>
          <p:nvPr/>
        </p:nvPicPr>
        <p:blipFill>
          <a:blip r:embed="rId5"/>
          <a:stretch>
            <a:fillRect/>
          </a:stretch>
        </p:blipFill>
        <p:spPr>
          <a:xfrm>
            <a:off x="3583801" y="2310253"/>
            <a:ext cx="1645105" cy="1227882"/>
          </a:xfrm>
          <a:prstGeom prst="rect">
            <a:avLst/>
          </a:prstGeom>
        </p:spPr>
      </p:pic>
      <p:pic>
        <p:nvPicPr>
          <p:cNvPr id="19" name="Afbeelding 18">
            <a:extLst>
              <a:ext uri="{FF2B5EF4-FFF2-40B4-BE49-F238E27FC236}">
                <a16:creationId xmlns:a16="http://schemas.microsoft.com/office/drawing/2014/main" id="{5725B588-9940-C8BD-7307-B882C0703B75}"/>
              </a:ext>
            </a:extLst>
          </p:cNvPr>
          <p:cNvPicPr>
            <a:picLocks noChangeAspect="1"/>
          </p:cNvPicPr>
          <p:nvPr/>
        </p:nvPicPr>
        <p:blipFill>
          <a:blip r:embed="rId6"/>
          <a:stretch>
            <a:fillRect/>
          </a:stretch>
        </p:blipFill>
        <p:spPr>
          <a:xfrm>
            <a:off x="3583801" y="4028886"/>
            <a:ext cx="1645105" cy="530448"/>
          </a:xfrm>
          <a:prstGeom prst="rect">
            <a:avLst/>
          </a:prstGeom>
        </p:spPr>
      </p:pic>
      <p:pic>
        <p:nvPicPr>
          <p:cNvPr id="21" name="Afbeelding 20">
            <a:extLst>
              <a:ext uri="{FF2B5EF4-FFF2-40B4-BE49-F238E27FC236}">
                <a16:creationId xmlns:a16="http://schemas.microsoft.com/office/drawing/2014/main" id="{F82021B7-450C-3FF0-D4AD-DFA49345FAAB}"/>
              </a:ext>
            </a:extLst>
          </p:cNvPr>
          <p:cNvPicPr>
            <a:picLocks noChangeAspect="1"/>
          </p:cNvPicPr>
          <p:nvPr/>
        </p:nvPicPr>
        <p:blipFill>
          <a:blip r:embed="rId7"/>
          <a:stretch>
            <a:fillRect/>
          </a:stretch>
        </p:blipFill>
        <p:spPr>
          <a:xfrm>
            <a:off x="3583801" y="4962721"/>
            <a:ext cx="1615219" cy="1113229"/>
          </a:xfrm>
          <a:prstGeom prst="rect">
            <a:avLst/>
          </a:prstGeom>
        </p:spPr>
      </p:pic>
      <p:sp>
        <p:nvSpPr>
          <p:cNvPr id="22" name="Rechthoek 21">
            <a:extLst>
              <a:ext uri="{FF2B5EF4-FFF2-40B4-BE49-F238E27FC236}">
                <a16:creationId xmlns:a16="http://schemas.microsoft.com/office/drawing/2014/main" id="{9E249A73-91AC-B4C5-7133-3A16407DC239}"/>
              </a:ext>
            </a:extLst>
          </p:cNvPr>
          <p:cNvSpPr/>
          <p:nvPr/>
        </p:nvSpPr>
        <p:spPr>
          <a:xfrm>
            <a:off x="931856" y="4857758"/>
            <a:ext cx="4399928" cy="1361656"/>
          </a:xfrm>
          <a:custGeom>
            <a:avLst/>
            <a:gdLst>
              <a:gd name="connsiteX0" fmla="*/ 0 w 4399928"/>
              <a:gd name="connsiteY0" fmla="*/ 0 h 1361656"/>
              <a:gd name="connsiteX1" fmla="*/ 716560 w 4399928"/>
              <a:gd name="connsiteY1" fmla="*/ 0 h 1361656"/>
              <a:gd name="connsiteX2" fmla="*/ 1257122 w 4399928"/>
              <a:gd name="connsiteY2" fmla="*/ 0 h 1361656"/>
              <a:gd name="connsiteX3" fmla="*/ 1753686 w 4399928"/>
              <a:gd name="connsiteY3" fmla="*/ 0 h 1361656"/>
              <a:gd name="connsiteX4" fmla="*/ 2250249 w 4399928"/>
              <a:gd name="connsiteY4" fmla="*/ 0 h 1361656"/>
              <a:gd name="connsiteX5" fmla="*/ 2922809 w 4399928"/>
              <a:gd name="connsiteY5" fmla="*/ 0 h 1361656"/>
              <a:gd name="connsiteX6" fmla="*/ 3463372 w 4399928"/>
              <a:gd name="connsiteY6" fmla="*/ 0 h 1361656"/>
              <a:gd name="connsiteX7" fmla="*/ 4399928 w 4399928"/>
              <a:gd name="connsiteY7" fmla="*/ 0 h 1361656"/>
              <a:gd name="connsiteX8" fmla="*/ 4399928 w 4399928"/>
              <a:gd name="connsiteY8" fmla="*/ 708061 h 1361656"/>
              <a:gd name="connsiteX9" fmla="*/ 4399928 w 4399928"/>
              <a:gd name="connsiteY9" fmla="*/ 1361656 h 1361656"/>
              <a:gd name="connsiteX10" fmla="*/ 3727368 w 4399928"/>
              <a:gd name="connsiteY10" fmla="*/ 1361656 h 1361656"/>
              <a:gd name="connsiteX11" fmla="*/ 3230804 w 4399928"/>
              <a:gd name="connsiteY11" fmla="*/ 1361656 h 1361656"/>
              <a:gd name="connsiteX12" fmla="*/ 2690242 w 4399928"/>
              <a:gd name="connsiteY12" fmla="*/ 1361656 h 1361656"/>
              <a:gd name="connsiteX13" fmla="*/ 2193678 w 4399928"/>
              <a:gd name="connsiteY13" fmla="*/ 1361656 h 1361656"/>
              <a:gd name="connsiteX14" fmla="*/ 1521118 w 4399928"/>
              <a:gd name="connsiteY14" fmla="*/ 1361656 h 1361656"/>
              <a:gd name="connsiteX15" fmla="*/ 1024555 w 4399928"/>
              <a:gd name="connsiteY15" fmla="*/ 1361656 h 1361656"/>
              <a:gd name="connsiteX16" fmla="*/ 0 w 4399928"/>
              <a:gd name="connsiteY16" fmla="*/ 1361656 h 1361656"/>
              <a:gd name="connsiteX17" fmla="*/ 0 w 4399928"/>
              <a:gd name="connsiteY17" fmla="*/ 708061 h 1361656"/>
              <a:gd name="connsiteX18" fmla="*/ 0 w 4399928"/>
              <a:gd name="connsiteY18" fmla="*/ 0 h 1361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99928" h="1361656" extrusionOk="0">
                <a:moveTo>
                  <a:pt x="0" y="0"/>
                </a:moveTo>
                <a:cubicBezTo>
                  <a:pt x="309896" y="14011"/>
                  <a:pt x="446823" y="-22335"/>
                  <a:pt x="716560" y="0"/>
                </a:cubicBezTo>
                <a:cubicBezTo>
                  <a:pt x="986297" y="22335"/>
                  <a:pt x="1113124" y="-3827"/>
                  <a:pt x="1257122" y="0"/>
                </a:cubicBezTo>
                <a:cubicBezTo>
                  <a:pt x="1401120" y="3827"/>
                  <a:pt x="1559085" y="23207"/>
                  <a:pt x="1753686" y="0"/>
                </a:cubicBezTo>
                <a:cubicBezTo>
                  <a:pt x="1948287" y="-23207"/>
                  <a:pt x="2019009" y="-24562"/>
                  <a:pt x="2250249" y="0"/>
                </a:cubicBezTo>
                <a:cubicBezTo>
                  <a:pt x="2481489" y="24562"/>
                  <a:pt x="2726485" y="-11261"/>
                  <a:pt x="2922809" y="0"/>
                </a:cubicBezTo>
                <a:cubicBezTo>
                  <a:pt x="3119133" y="11261"/>
                  <a:pt x="3202719" y="-10716"/>
                  <a:pt x="3463372" y="0"/>
                </a:cubicBezTo>
                <a:cubicBezTo>
                  <a:pt x="3724025" y="10716"/>
                  <a:pt x="4015032" y="31666"/>
                  <a:pt x="4399928" y="0"/>
                </a:cubicBezTo>
                <a:cubicBezTo>
                  <a:pt x="4389216" y="286562"/>
                  <a:pt x="4413824" y="533158"/>
                  <a:pt x="4399928" y="708061"/>
                </a:cubicBezTo>
                <a:cubicBezTo>
                  <a:pt x="4386032" y="882964"/>
                  <a:pt x="4423667" y="1172693"/>
                  <a:pt x="4399928" y="1361656"/>
                </a:cubicBezTo>
                <a:cubicBezTo>
                  <a:pt x="4205130" y="1368335"/>
                  <a:pt x="3969183" y="1331866"/>
                  <a:pt x="3727368" y="1361656"/>
                </a:cubicBezTo>
                <a:cubicBezTo>
                  <a:pt x="3485553" y="1391446"/>
                  <a:pt x="3345908" y="1358336"/>
                  <a:pt x="3230804" y="1361656"/>
                </a:cubicBezTo>
                <a:cubicBezTo>
                  <a:pt x="3115700" y="1364976"/>
                  <a:pt x="2940718" y="1380409"/>
                  <a:pt x="2690242" y="1361656"/>
                </a:cubicBezTo>
                <a:cubicBezTo>
                  <a:pt x="2439766" y="1342903"/>
                  <a:pt x="2332033" y="1361643"/>
                  <a:pt x="2193678" y="1361656"/>
                </a:cubicBezTo>
                <a:cubicBezTo>
                  <a:pt x="2055323" y="1361669"/>
                  <a:pt x="1838791" y="1335291"/>
                  <a:pt x="1521118" y="1361656"/>
                </a:cubicBezTo>
                <a:cubicBezTo>
                  <a:pt x="1203445" y="1388021"/>
                  <a:pt x="1265871" y="1368771"/>
                  <a:pt x="1024555" y="1361656"/>
                </a:cubicBezTo>
                <a:cubicBezTo>
                  <a:pt x="783239" y="1354541"/>
                  <a:pt x="507588" y="1370141"/>
                  <a:pt x="0" y="1361656"/>
                </a:cubicBezTo>
                <a:cubicBezTo>
                  <a:pt x="23934" y="1214599"/>
                  <a:pt x="2044" y="1034073"/>
                  <a:pt x="0" y="708061"/>
                </a:cubicBezTo>
                <a:cubicBezTo>
                  <a:pt x="-2044" y="382049"/>
                  <a:pt x="-34014" y="342062"/>
                  <a:pt x="0" y="0"/>
                </a:cubicBezTo>
                <a:close/>
              </a:path>
            </a:pathLst>
          </a:custGeom>
          <a:noFill/>
          <a:ln w="57150">
            <a:solidFill>
              <a:schemeClr val="accent1"/>
            </a:solidFill>
            <a:prstDash val="sysDash"/>
            <a:extLst>
              <a:ext uri="{C807C97D-BFC1-408E-A445-0C87EB9F89A2}">
                <ask:lineSketchStyleProps xmlns:ask="http://schemas.microsoft.com/office/drawing/2018/sketchyshapes" sd="206305942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solidFill>
                <a:schemeClr val="tx1"/>
              </a:solidFill>
            </a:endParaRPr>
          </a:p>
        </p:txBody>
      </p:sp>
      <p:sp>
        <p:nvSpPr>
          <p:cNvPr id="23" name="Rechthoek 22">
            <a:extLst>
              <a:ext uri="{FF2B5EF4-FFF2-40B4-BE49-F238E27FC236}">
                <a16:creationId xmlns:a16="http://schemas.microsoft.com/office/drawing/2014/main" id="{FEA332B0-DF2D-E048-C7B7-0D28AD69C7E5}"/>
              </a:ext>
            </a:extLst>
          </p:cNvPr>
          <p:cNvSpPr/>
          <p:nvPr/>
        </p:nvSpPr>
        <p:spPr>
          <a:xfrm>
            <a:off x="931856" y="3933102"/>
            <a:ext cx="4399928" cy="727562"/>
          </a:xfrm>
          <a:custGeom>
            <a:avLst/>
            <a:gdLst>
              <a:gd name="connsiteX0" fmla="*/ 0 w 4399928"/>
              <a:gd name="connsiteY0" fmla="*/ 0 h 727562"/>
              <a:gd name="connsiteX1" fmla="*/ 716560 w 4399928"/>
              <a:gd name="connsiteY1" fmla="*/ 0 h 727562"/>
              <a:gd name="connsiteX2" fmla="*/ 1257122 w 4399928"/>
              <a:gd name="connsiteY2" fmla="*/ 0 h 727562"/>
              <a:gd name="connsiteX3" fmla="*/ 1753686 w 4399928"/>
              <a:gd name="connsiteY3" fmla="*/ 0 h 727562"/>
              <a:gd name="connsiteX4" fmla="*/ 2250249 w 4399928"/>
              <a:gd name="connsiteY4" fmla="*/ 0 h 727562"/>
              <a:gd name="connsiteX5" fmla="*/ 2922809 w 4399928"/>
              <a:gd name="connsiteY5" fmla="*/ 0 h 727562"/>
              <a:gd name="connsiteX6" fmla="*/ 3463372 w 4399928"/>
              <a:gd name="connsiteY6" fmla="*/ 0 h 727562"/>
              <a:gd name="connsiteX7" fmla="*/ 4399928 w 4399928"/>
              <a:gd name="connsiteY7" fmla="*/ 0 h 727562"/>
              <a:gd name="connsiteX8" fmla="*/ 4399928 w 4399928"/>
              <a:gd name="connsiteY8" fmla="*/ 378332 h 727562"/>
              <a:gd name="connsiteX9" fmla="*/ 4399928 w 4399928"/>
              <a:gd name="connsiteY9" fmla="*/ 727562 h 727562"/>
              <a:gd name="connsiteX10" fmla="*/ 3727368 w 4399928"/>
              <a:gd name="connsiteY10" fmla="*/ 727562 h 727562"/>
              <a:gd name="connsiteX11" fmla="*/ 3230804 w 4399928"/>
              <a:gd name="connsiteY11" fmla="*/ 727562 h 727562"/>
              <a:gd name="connsiteX12" fmla="*/ 2690242 w 4399928"/>
              <a:gd name="connsiteY12" fmla="*/ 727562 h 727562"/>
              <a:gd name="connsiteX13" fmla="*/ 2193678 w 4399928"/>
              <a:gd name="connsiteY13" fmla="*/ 727562 h 727562"/>
              <a:gd name="connsiteX14" fmla="*/ 1521118 w 4399928"/>
              <a:gd name="connsiteY14" fmla="*/ 727562 h 727562"/>
              <a:gd name="connsiteX15" fmla="*/ 1024555 w 4399928"/>
              <a:gd name="connsiteY15" fmla="*/ 727562 h 727562"/>
              <a:gd name="connsiteX16" fmla="*/ 0 w 4399928"/>
              <a:gd name="connsiteY16" fmla="*/ 727562 h 727562"/>
              <a:gd name="connsiteX17" fmla="*/ 0 w 4399928"/>
              <a:gd name="connsiteY17" fmla="*/ 378332 h 727562"/>
              <a:gd name="connsiteX18" fmla="*/ 0 w 4399928"/>
              <a:gd name="connsiteY18" fmla="*/ 0 h 727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99928" h="727562" extrusionOk="0">
                <a:moveTo>
                  <a:pt x="0" y="0"/>
                </a:moveTo>
                <a:cubicBezTo>
                  <a:pt x="309896" y="14011"/>
                  <a:pt x="446823" y="-22335"/>
                  <a:pt x="716560" y="0"/>
                </a:cubicBezTo>
                <a:cubicBezTo>
                  <a:pt x="986297" y="22335"/>
                  <a:pt x="1113124" y="-3827"/>
                  <a:pt x="1257122" y="0"/>
                </a:cubicBezTo>
                <a:cubicBezTo>
                  <a:pt x="1401120" y="3827"/>
                  <a:pt x="1559085" y="23207"/>
                  <a:pt x="1753686" y="0"/>
                </a:cubicBezTo>
                <a:cubicBezTo>
                  <a:pt x="1948287" y="-23207"/>
                  <a:pt x="2019009" y="-24562"/>
                  <a:pt x="2250249" y="0"/>
                </a:cubicBezTo>
                <a:cubicBezTo>
                  <a:pt x="2481489" y="24562"/>
                  <a:pt x="2726485" y="-11261"/>
                  <a:pt x="2922809" y="0"/>
                </a:cubicBezTo>
                <a:cubicBezTo>
                  <a:pt x="3119133" y="11261"/>
                  <a:pt x="3202719" y="-10716"/>
                  <a:pt x="3463372" y="0"/>
                </a:cubicBezTo>
                <a:cubicBezTo>
                  <a:pt x="3724025" y="10716"/>
                  <a:pt x="4015032" y="31666"/>
                  <a:pt x="4399928" y="0"/>
                </a:cubicBezTo>
                <a:cubicBezTo>
                  <a:pt x="4408763" y="107655"/>
                  <a:pt x="4403413" y="207053"/>
                  <a:pt x="4399928" y="378332"/>
                </a:cubicBezTo>
                <a:cubicBezTo>
                  <a:pt x="4396443" y="549611"/>
                  <a:pt x="4401318" y="578143"/>
                  <a:pt x="4399928" y="727562"/>
                </a:cubicBezTo>
                <a:cubicBezTo>
                  <a:pt x="4205130" y="734241"/>
                  <a:pt x="3969183" y="697772"/>
                  <a:pt x="3727368" y="727562"/>
                </a:cubicBezTo>
                <a:cubicBezTo>
                  <a:pt x="3485553" y="757352"/>
                  <a:pt x="3345908" y="724242"/>
                  <a:pt x="3230804" y="727562"/>
                </a:cubicBezTo>
                <a:cubicBezTo>
                  <a:pt x="3115700" y="730882"/>
                  <a:pt x="2940718" y="746315"/>
                  <a:pt x="2690242" y="727562"/>
                </a:cubicBezTo>
                <a:cubicBezTo>
                  <a:pt x="2439766" y="708809"/>
                  <a:pt x="2332033" y="727549"/>
                  <a:pt x="2193678" y="727562"/>
                </a:cubicBezTo>
                <a:cubicBezTo>
                  <a:pt x="2055323" y="727575"/>
                  <a:pt x="1838791" y="701197"/>
                  <a:pt x="1521118" y="727562"/>
                </a:cubicBezTo>
                <a:cubicBezTo>
                  <a:pt x="1203445" y="753927"/>
                  <a:pt x="1265871" y="734677"/>
                  <a:pt x="1024555" y="727562"/>
                </a:cubicBezTo>
                <a:cubicBezTo>
                  <a:pt x="783239" y="720447"/>
                  <a:pt x="507588" y="736047"/>
                  <a:pt x="0" y="727562"/>
                </a:cubicBezTo>
                <a:cubicBezTo>
                  <a:pt x="3627" y="643381"/>
                  <a:pt x="-14987" y="548172"/>
                  <a:pt x="0" y="378332"/>
                </a:cubicBezTo>
                <a:cubicBezTo>
                  <a:pt x="14987" y="208492"/>
                  <a:pt x="15586" y="83687"/>
                  <a:pt x="0" y="0"/>
                </a:cubicBezTo>
                <a:close/>
              </a:path>
            </a:pathLst>
          </a:custGeom>
          <a:noFill/>
          <a:ln w="57150">
            <a:solidFill>
              <a:schemeClr val="accent1"/>
            </a:solidFill>
            <a:prstDash val="sysDash"/>
            <a:extLst>
              <a:ext uri="{C807C97D-BFC1-408E-A445-0C87EB9F89A2}">
                <ask:lineSketchStyleProps xmlns:ask="http://schemas.microsoft.com/office/drawing/2018/sketchyshapes" sd="206305942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solidFill>
                <a:schemeClr val="tx1"/>
              </a:solidFill>
            </a:endParaRPr>
          </a:p>
        </p:txBody>
      </p:sp>
      <p:sp>
        <p:nvSpPr>
          <p:cNvPr id="24" name="Rechthoek 23">
            <a:extLst>
              <a:ext uri="{FF2B5EF4-FFF2-40B4-BE49-F238E27FC236}">
                <a16:creationId xmlns:a16="http://schemas.microsoft.com/office/drawing/2014/main" id="{03C4A31F-0158-899D-1FE2-7E2D2016089D}"/>
              </a:ext>
            </a:extLst>
          </p:cNvPr>
          <p:cNvSpPr/>
          <p:nvPr/>
        </p:nvSpPr>
        <p:spPr>
          <a:xfrm>
            <a:off x="931856" y="2179321"/>
            <a:ext cx="4399928" cy="1454166"/>
          </a:xfrm>
          <a:custGeom>
            <a:avLst/>
            <a:gdLst>
              <a:gd name="connsiteX0" fmla="*/ 0 w 4399928"/>
              <a:gd name="connsiteY0" fmla="*/ 0 h 1454166"/>
              <a:gd name="connsiteX1" fmla="*/ 716560 w 4399928"/>
              <a:gd name="connsiteY1" fmla="*/ 0 h 1454166"/>
              <a:gd name="connsiteX2" fmla="*/ 1257122 w 4399928"/>
              <a:gd name="connsiteY2" fmla="*/ 0 h 1454166"/>
              <a:gd name="connsiteX3" fmla="*/ 1753686 w 4399928"/>
              <a:gd name="connsiteY3" fmla="*/ 0 h 1454166"/>
              <a:gd name="connsiteX4" fmla="*/ 2250249 w 4399928"/>
              <a:gd name="connsiteY4" fmla="*/ 0 h 1454166"/>
              <a:gd name="connsiteX5" fmla="*/ 2922809 w 4399928"/>
              <a:gd name="connsiteY5" fmla="*/ 0 h 1454166"/>
              <a:gd name="connsiteX6" fmla="*/ 3463372 w 4399928"/>
              <a:gd name="connsiteY6" fmla="*/ 0 h 1454166"/>
              <a:gd name="connsiteX7" fmla="*/ 4399928 w 4399928"/>
              <a:gd name="connsiteY7" fmla="*/ 0 h 1454166"/>
              <a:gd name="connsiteX8" fmla="*/ 4399928 w 4399928"/>
              <a:gd name="connsiteY8" fmla="*/ 513805 h 1454166"/>
              <a:gd name="connsiteX9" fmla="*/ 4399928 w 4399928"/>
              <a:gd name="connsiteY9" fmla="*/ 1027611 h 1454166"/>
              <a:gd name="connsiteX10" fmla="*/ 4399928 w 4399928"/>
              <a:gd name="connsiteY10" fmla="*/ 1454166 h 1454166"/>
              <a:gd name="connsiteX11" fmla="*/ 3727368 w 4399928"/>
              <a:gd name="connsiteY11" fmla="*/ 1454166 h 1454166"/>
              <a:gd name="connsiteX12" fmla="*/ 3186805 w 4399928"/>
              <a:gd name="connsiteY12" fmla="*/ 1454166 h 1454166"/>
              <a:gd name="connsiteX13" fmla="*/ 2690242 w 4399928"/>
              <a:gd name="connsiteY13" fmla="*/ 1454166 h 1454166"/>
              <a:gd name="connsiteX14" fmla="*/ 2017681 w 4399928"/>
              <a:gd name="connsiteY14" fmla="*/ 1454166 h 1454166"/>
              <a:gd name="connsiteX15" fmla="*/ 1521118 w 4399928"/>
              <a:gd name="connsiteY15" fmla="*/ 1454166 h 1454166"/>
              <a:gd name="connsiteX16" fmla="*/ 980555 w 4399928"/>
              <a:gd name="connsiteY16" fmla="*/ 1454166 h 1454166"/>
              <a:gd name="connsiteX17" fmla="*/ 0 w 4399928"/>
              <a:gd name="connsiteY17" fmla="*/ 1454166 h 1454166"/>
              <a:gd name="connsiteX18" fmla="*/ 0 w 4399928"/>
              <a:gd name="connsiteY18" fmla="*/ 969444 h 1454166"/>
              <a:gd name="connsiteX19" fmla="*/ 0 w 4399928"/>
              <a:gd name="connsiteY19" fmla="*/ 484722 h 1454166"/>
              <a:gd name="connsiteX20" fmla="*/ 0 w 4399928"/>
              <a:gd name="connsiteY20" fmla="*/ 0 h 1454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399928" h="1454166" extrusionOk="0">
                <a:moveTo>
                  <a:pt x="0" y="0"/>
                </a:moveTo>
                <a:cubicBezTo>
                  <a:pt x="309896" y="14011"/>
                  <a:pt x="446823" y="-22335"/>
                  <a:pt x="716560" y="0"/>
                </a:cubicBezTo>
                <a:cubicBezTo>
                  <a:pt x="986297" y="22335"/>
                  <a:pt x="1113124" y="-3827"/>
                  <a:pt x="1257122" y="0"/>
                </a:cubicBezTo>
                <a:cubicBezTo>
                  <a:pt x="1401120" y="3827"/>
                  <a:pt x="1559085" y="23207"/>
                  <a:pt x="1753686" y="0"/>
                </a:cubicBezTo>
                <a:cubicBezTo>
                  <a:pt x="1948287" y="-23207"/>
                  <a:pt x="2019009" y="-24562"/>
                  <a:pt x="2250249" y="0"/>
                </a:cubicBezTo>
                <a:cubicBezTo>
                  <a:pt x="2481489" y="24562"/>
                  <a:pt x="2726485" y="-11261"/>
                  <a:pt x="2922809" y="0"/>
                </a:cubicBezTo>
                <a:cubicBezTo>
                  <a:pt x="3119133" y="11261"/>
                  <a:pt x="3202719" y="-10716"/>
                  <a:pt x="3463372" y="0"/>
                </a:cubicBezTo>
                <a:cubicBezTo>
                  <a:pt x="3724025" y="10716"/>
                  <a:pt x="4015032" y="31666"/>
                  <a:pt x="4399928" y="0"/>
                </a:cubicBezTo>
                <a:cubicBezTo>
                  <a:pt x="4406049" y="172019"/>
                  <a:pt x="4414416" y="279984"/>
                  <a:pt x="4399928" y="513805"/>
                </a:cubicBezTo>
                <a:cubicBezTo>
                  <a:pt x="4385440" y="747627"/>
                  <a:pt x="4382359" y="775302"/>
                  <a:pt x="4399928" y="1027611"/>
                </a:cubicBezTo>
                <a:cubicBezTo>
                  <a:pt x="4417497" y="1279920"/>
                  <a:pt x="4390633" y="1297713"/>
                  <a:pt x="4399928" y="1454166"/>
                </a:cubicBezTo>
                <a:cubicBezTo>
                  <a:pt x="4203578" y="1483586"/>
                  <a:pt x="3904286" y="1472794"/>
                  <a:pt x="3727368" y="1454166"/>
                </a:cubicBezTo>
                <a:cubicBezTo>
                  <a:pt x="3550450" y="1435538"/>
                  <a:pt x="3445215" y="1477712"/>
                  <a:pt x="3186805" y="1454166"/>
                </a:cubicBezTo>
                <a:cubicBezTo>
                  <a:pt x="2928395" y="1430620"/>
                  <a:pt x="2820295" y="1447620"/>
                  <a:pt x="2690242" y="1454166"/>
                </a:cubicBezTo>
                <a:cubicBezTo>
                  <a:pt x="2560189" y="1460712"/>
                  <a:pt x="2338343" y="1429269"/>
                  <a:pt x="2017681" y="1454166"/>
                </a:cubicBezTo>
                <a:cubicBezTo>
                  <a:pt x="1697019" y="1479063"/>
                  <a:pt x="1762434" y="1461281"/>
                  <a:pt x="1521118" y="1454166"/>
                </a:cubicBezTo>
                <a:cubicBezTo>
                  <a:pt x="1279802" y="1447051"/>
                  <a:pt x="1154336" y="1436339"/>
                  <a:pt x="980555" y="1454166"/>
                </a:cubicBezTo>
                <a:cubicBezTo>
                  <a:pt x="806774" y="1471993"/>
                  <a:pt x="479325" y="1431907"/>
                  <a:pt x="0" y="1454166"/>
                </a:cubicBezTo>
                <a:cubicBezTo>
                  <a:pt x="-17789" y="1323959"/>
                  <a:pt x="-8890" y="1182073"/>
                  <a:pt x="0" y="969444"/>
                </a:cubicBezTo>
                <a:cubicBezTo>
                  <a:pt x="8890" y="756815"/>
                  <a:pt x="6776" y="603041"/>
                  <a:pt x="0" y="484722"/>
                </a:cubicBezTo>
                <a:cubicBezTo>
                  <a:pt x="-6776" y="366403"/>
                  <a:pt x="-10305" y="163894"/>
                  <a:pt x="0" y="0"/>
                </a:cubicBezTo>
                <a:close/>
              </a:path>
            </a:pathLst>
          </a:custGeom>
          <a:noFill/>
          <a:ln w="57150">
            <a:solidFill>
              <a:schemeClr val="accent1"/>
            </a:solidFill>
            <a:prstDash val="sysDash"/>
            <a:extLst>
              <a:ext uri="{C807C97D-BFC1-408E-A445-0C87EB9F89A2}">
                <ask:lineSketchStyleProps xmlns:ask="http://schemas.microsoft.com/office/drawing/2018/sketchyshapes" sd="206305942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solidFill>
                <a:schemeClr val="tx1"/>
              </a:solidFill>
            </a:endParaRPr>
          </a:p>
        </p:txBody>
      </p:sp>
      <p:sp>
        <p:nvSpPr>
          <p:cNvPr id="26" name="Tekstvak 25">
            <a:extLst>
              <a:ext uri="{FF2B5EF4-FFF2-40B4-BE49-F238E27FC236}">
                <a16:creationId xmlns:a16="http://schemas.microsoft.com/office/drawing/2014/main" id="{6A237F18-C87F-8045-1AD4-3BB2B9006CFF}"/>
              </a:ext>
            </a:extLst>
          </p:cNvPr>
          <p:cNvSpPr txBox="1"/>
          <p:nvPr/>
        </p:nvSpPr>
        <p:spPr>
          <a:xfrm>
            <a:off x="8369046" y="97941"/>
            <a:ext cx="3655314" cy="646331"/>
          </a:xfrm>
          <a:prstGeom prst="rect">
            <a:avLst/>
          </a:prstGeom>
          <a:noFill/>
        </p:spPr>
        <p:txBody>
          <a:bodyPr wrap="square">
            <a:spAutoFit/>
          </a:bodyPr>
          <a:lstStyle/>
          <a:p>
            <a:pPr algn="r"/>
            <a:r>
              <a:rPr lang="nl-NL" sz="1200" b="1" dirty="0">
                <a:solidFill>
                  <a:schemeClr val="accent1">
                    <a:lumMod val="60000"/>
                    <a:lumOff val="40000"/>
                  </a:schemeClr>
                </a:solidFill>
                <a:highlight>
                  <a:srgbClr val="808000"/>
                </a:highlight>
              </a:rPr>
              <a:t>BC 3.2.2 </a:t>
            </a:r>
            <a:r>
              <a:rPr lang="nl-NL" sz="1200" dirty="0">
                <a:solidFill>
                  <a:schemeClr val="accent1">
                    <a:lumMod val="60000"/>
                    <a:lumOff val="40000"/>
                  </a:schemeClr>
                </a:solidFill>
                <a:highlight>
                  <a:srgbClr val="808000"/>
                </a:highlight>
              </a:rPr>
              <a:t>Je maakt in je uitleg navolgbaar dat je de basisprincipes van programmeren begrijpt. [Ontwerpen] </a:t>
            </a:r>
            <a:endParaRPr lang="nl-NL" sz="1200" dirty="0">
              <a:highlight>
                <a:srgbClr val="808000"/>
              </a:highlight>
            </a:endParaRPr>
          </a:p>
        </p:txBody>
      </p:sp>
    </p:spTree>
    <p:extLst>
      <p:ext uri="{BB962C8B-B14F-4D97-AF65-F5344CB8AC3E}">
        <p14:creationId xmlns:p14="http://schemas.microsoft.com/office/powerpoint/2010/main" val="22902147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332542CF-088C-8796-7D8C-D4DF73022903}"/>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25FB4F2-FFEC-E20A-4A91-40B36D8F84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2B4A39B-A79D-96E2-5767-CE93722FB1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198" y="931857"/>
            <a:ext cx="10326946" cy="4996302"/>
          </a:xfrm>
          <a:prstGeom prst="rect">
            <a:avLst/>
          </a:prstGeom>
          <a:no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D65EA7DE-0A54-657D-D1A9-37D0A6DFA5B8}"/>
              </a:ext>
            </a:extLst>
          </p:cNvPr>
          <p:cNvSpPr>
            <a:spLocks noGrp="1"/>
          </p:cNvSpPr>
          <p:nvPr>
            <p:ph type="title"/>
          </p:nvPr>
        </p:nvSpPr>
        <p:spPr>
          <a:xfrm>
            <a:off x="425600" y="0"/>
            <a:ext cx="5670400" cy="1152144"/>
          </a:xfrm>
        </p:spPr>
        <p:txBody>
          <a:bodyPr>
            <a:normAutofit/>
          </a:bodyPr>
          <a:lstStyle/>
          <a:p>
            <a:r>
              <a:rPr lang="nl-NL" dirty="0"/>
              <a:t>Basisprincipes</a:t>
            </a:r>
          </a:p>
        </p:txBody>
      </p:sp>
      <p:sp>
        <p:nvSpPr>
          <p:cNvPr id="3" name="Tijdelijke aanduiding voor inhoud 2">
            <a:extLst>
              <a:ext uri="{FF2B5EF4-FFF2-40B4-BE49-F238E27FC236}">
                <a16:creationId xmlns:a16="http://schemas.microsoft.com/office/drawing/2014/main" id="{73262578-B43D-3703-32E2-B5D8FC185F15}"/>
              </a:ext>
            </a:extLst>
          </p:cNvPr>
          <p:cNvSpPr>
            <a:spLocks noGrp="1"/>
          </p:cNvSpPr>
          <p:nvPr>
            <p:ph idx="1"/>
          </p:nvPr>
        </p:nvSpPr>
        <p:spPr>
          <a:xfrm>
            <a:off x="1071603" y="1152144"/>
            <a:ext cx="5024397" cy="4773999"/>
          </a:xfrm>
        </p:spPr>
        <p:txBody>
          <a:bodyPr>
            <a:normAutofit/>
          </a:bodyPr>
          <a:lstStyle/>
          <a:p>
            <a:pPr marL="0" indent="0">
              <a:buNone/>
            </a:pPr>
            <a:r>
              <a:rPr lang="nl-NL" dirty="0">
                <a:effectLst>
                  <a:outerShdw blurRad="38100" dist="38100" dir="2700000" algn="tl">
                    <a:srgbClr val="000000">
                      <a:alpha val="43137"/>
                    </a:srgbClr>
                  </a:outerShdw>
                </a:effectLst>
              </a:rPr>
              <a:t>Operator</a:t>
            </a:r>
          </a:p>
          <a:p>
            <a:pPr marL="0" indent="0">
              <a:buNone/>
            </a:pPr>
            <a:r>
              <a:rPr lang="nl-NL" sz="1200" i="1" dirty="0">
                <a:latin typeface="+mj-lt"/>
              </a:rPr>
              <a:t>een bewerking die uitgevoerd wordt op een variabele.</a:t>
            </a:r>
          </a:p>
          <a:p>
            <a:pPr marL="0" indent="0">
              <a:buNone/>
            </a:pPr>
            <a:endParaRPr lang="nl-NL" b="1" dirty="0">
              <a:latin typeface="+mj-lt"/>
            </a:endParaRPr>
          </a:p>
          <a:p>
            <a:pPr marL="0" indent="0">
              <a:buNone/>
            </a:pPr>
            <a:r>
              <a:rPr lang="nl-NL" dirty="0">
                <a:latin typeface="+mj-lt"/>
              </a:rPr>
              <a:t>Een vermenigvuldiging +</a:t>
            </a:r>
            <a:br>
              <a:rPr lang="nl-NL" dirty="0">
                <a:latin typeface="+mj-lt"/>
              </a:rPr>
            </a:br>
            <a:r>
              <a:rPr lang="nl-NL" dirty="0">
                <a:latin typeface="+mj-lt"/>
              </a:rPr>
              <a:t>delen door:</a:t>
            </a:r>
          </a:p>
          <a:p>
            <a:pPr marL="0" indent="0">
              <a:buNone/>
            </a:pPr>
            <a:endParaRPr lang="nl-NL" b="1" dirty="0">
              <a:latin typeface="+mj-lt"/>
            </a:endParaRPr>
          </a:p>
          <a:p>
            <a:pPr marL="0" indent="0">
              <a:buNone/>
            </a:pPr>
            <a:r>
              <a:rPr lang="nl-NL" dirty="0">
                <a:latin typeface="+mj-lt"/>
              </a:rPr>
              <a:t>Een vergelijking (kleiner dan 10?):</a:t>
            </a:r>
          </a:p>
        </p:txBody>
      </p:sp>
      <p:sp>
        <p:nvSpPr>
          <p:cNvPr id="4" name="Tijdelijke aanduiding voor inhoud 2">
            <a:extLst>
              <a:ext uri="{FF2B5EF4-FFF2-40B4-BE49-F238E27FC236}">
                <a16:creationId xmlns:a16="http://schemas.microsoft.com/office/drawing/2014/main" id="{B8E94514-D33E-38FA-A4A2-8985A2C32239}"/>
              </a:ext>
            </a:extLst>
          </p:cNvPr>
          <p:cNvSpPr txBox="1">
            <a:spLocks/>
          </p:cNvSpPr>
          <p:nvPr/>
        </p:nvSpPr>
        <p:spPr>
          <a:xfrm>
            <a:off x="6096000" y="1150128"/>
            <a:ext cx="5024397" cy="4773999"/>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nl-NL" dirty="0">
                <a:effectLst>
                  <a:outerShdw blurRad="38100" dist="38100" dir="2700000" algn="tl">
                    <a:srgbClr val="000000">
                      <a:alpha val="43137"/>
                    </a:srgbClr>
                  </a:outerShdw>
                </a:effectLst>
              </a:rPr>
              <a:t>Statement</a:t>
            </a:r>
          </a:p>
          <a:p>
            <a:pPr marL="0" indent="0">
              <a:buFont typeface="Arial" panose="020B0604020202020204" pitchFamily="34" charset="0"/>
              <a:buNone/>
            </a:pPr>
            <a:r>
              <a:rPr lang="en-US" sz="1200" i="1" dirty="0" err="1">
                <a:latin typeface="+mj-lt"/>
              </a:rPr>
              <a:t>een</a:t>
            </a:r>
            <a:r>
              <a:rPr lang="en-US" sz="1200" i="1" dirty="0">
                <a:latin typeface="+mj-lt"/>
              </a:rPr>
              <a:t> </a:t>
            </a:r>
            <a:r>
              <a:rPr lang="en-US" sz="1200" i="1" dirty="0" err="1">
                <a:latin typeface="+mj-lt"/>
              </a:rPr>
              <a:t>enkele</a:t>
            </a:r>
            <a:r>
              <a:rPr lang="en-US" sz="1200" i="1" dirty="0">
                <a:latin typeface="+mj-lt"/>
              </a:rPr>
              <a:t> </a:t>
            </a:r>
            <a:r>
              <a:rPr lang="en-US" sz="1200" i="1" dirty="0" err="1">
                <a:latin typeface="+mj-lt"/>
              </a:rPr>
              <a:t>coderegel</a:t>
            </a:r>
            <a:r>
              <a:rPr lang="en-US" sz="1200" i="1" dirty="0">
                <a:latin typeface="+mj-lt"/>
              </a:rPr>
              <a:t> die </a:t>
            </a:r>
            <a:r>
              <a:rPr lang="en-US" sz="1200" i="1" dirty="0" err="1">
                <a:latin typeface="+mj-lt"/>
              </a:rPr>
              <a:t>een</a:t>
            </a:r>
            <a:r>
              <a:rPr lang="en-US" sz="1200" i="1" dirty="0">
                <a:latin typeface="+mj-lt"/>
              </a:rPr>
              <a:t> </a:t>
            </a:r>
            <a:r>
              <a:rPr lang="en-US" sz="1200" i="1" dirty="0" err="1">
                <a:latin typeface="+mj-lt"/>
              </a:rPr>
              <a:t>specifieke</a:t>
            </a:r>
            <a:r>
              <a:rPr lang="en-US" sz="1200" i="1" dirty="0">
                <a:latin typeface="+mj-lt"/>
              </a:rPr>
              <a:t> </a:t>
            </a:r>
            <a:r>
              <a:rPr lang="en-US" sz="1200" i="1" dirty="0" err="1">
                <a:latin typeface="+mj-lt"/>
              </a:rPr>
              <a:t>actie</a:t>
            </a:r>
            <a:r>
              <a:rPr lang="en-US" sz="1200" i="1" dirty="0">
                <a:latin typeface="+mj-lt"/>
              </a:rPr>
              <a:t> </a:t>
            </a:r>
            <a:r>
              <a:rPr lang="en-US" sz="1200" i="1" dirty="0" err="1">
                <a:latin typeface="+mj-lt"/>
              </a:rPr>
              <a:t>uitvoert</a:t>
            </a:r>
            <a:r>
              <a:rPr lang="en-US" sz="1200" i="1" dirty="0">
                <a:latin typeface="+mj-lt"/>
              </a:rPr>
              <a:t>.</a:t>
            </a:r>
          </a:p>
          <a:p>
            <a:pPr marL="0" indent="0">
              <a:buFont typeface="Arial" panose="020B0604020202020204" pitchFamily="34" charset="0"/>
              <a:buNone/>
            </a:pPr>
            <a:br>
              <a:rPr lang="en-US" sz="1200" i="1" dirty="0">
                <a:latin typeface="+mj-lt"/>
              </a:rPr>
            </a:br>
            <a:r>
              <a:rPr lang="en-US" sz="1600" dirty="0" err="1">
                <a:latin typeface="+mj-lt"/>
              </a:rPr>
              <a:t>Speel</a:t>
            </a:r>
            <a:r>
              <a:rPr lang="en-US" sz="1600" dirty="0">
                <a:latin typeface="+mj-lt"/>
              </a:rPr>
              <a:t> mp3 </a:t>
            </a:r>
            <a:r>
              <a:rPr lang="en-US" sz="1600" dirty="0" err="1">
                <a:latin typeface="+mj-lt"/>
              </a:rPr>
              <a:t>af</a:t>
            </a:r>
            <a:r>
              <a:rPr lang="en-US" sz="1600" dirty="0">
                <a:latin typeface="+mj-lt"/>
              </a:rPr>
              <a:t>:</a:t>
            </a:r>
          </a:p>
          <a:p>
            <a:pPr marL="0" indent="0">
              <a:buFont typeface="Arial" panose="020B0604020202020204" pitchFamily="34" charset="0"/>
              <a:buNone/>
            </a:pPr>
            <a:r>
              <a:rPr lang="en-US" sz="1600" dirty="0">
                <a:latin typeface="+mj-lt"/>
              </a:rPr>
              <a:t>Laat LED-</a:t>
            </a:r>
            <a:r>
              <a:rPr lang="en-US" sz="1600" dirty="0" err="1">
                <a:latin typeface="+mj-lt"/>
              </a:rPr>
              <a:t>lampje</a:t>
            </a:r>
            <a:r>
              <a:rPr lang="en-US" sz="1600" dirty="0">
                <a:latin typeface="+mj-lt"/>
              </a:rPr>
              <a:t> </a:t>
            </a:r>
            <a:r>
              <a:rPr lang="en-US" sz="1600" dirty="0" err="1">
                <a:latin typeface="+mj-lt"/>
              </a:rPr>
              <a:t>branden</a:t>
            </a:r>
            <a:r>
              <a:rPr lang="en-US" sz="1600" dirty="0">
                <a:latin typeface="+mj-lt"/>
              </a:rPr>
              <a:t>:</a:t>
            </a:r>
          </a:p>
          <a:p>
            <a:pPr marL="0" indent="0">
              <a:buFont typeface="Arial" panose="020B0604020202020204" pitchFamily="34" charset="0"/>
              <a:buNone/>
            </a:pPr>
            <a:r>
              <a:rPr lang="en-US" sz="1600" dirty="0" err="1">
                <a:latin typeface="+mj-lt"/>
              </a:rPr>
              <a:t>Voeg</a:t>
            </a:r>
            <a:r>
              <a:rPr lang="en-US" sz="1600" dirty="0">
                <a:latin typeface="+mj-lt"/>
              </a:rPr>
              <a:t> </a:t>
            </a:r>
            <a:r>
              <a:rPr lang="en-US" sz="1600" dirty="0" err="1">
                <a:latin typeface="+mj-lt"/>
              </a:rPr>
              <a:t>een</a:t>
            </a:r>
            <a:r>
              <a:rPr lang="en-US" sz="1600" dirty="0">
                <a:latin typeface="+mj-lt"/>
              </a:rPr>
              <a:t> delay toe:</a:t>
            </a:r>
          </a:p>
          <a:p>
            <a:pPr marL="0" indent="0">
              <a:buFont typeface="Arial" panose="020B0604020202020204" pitchFamily="34" charset="0"/>
              <a:buNone/>
            </a:pPr>
            <a:endParaRPr lang="nl-NL" dirty="0">
              <a:latin typeface="+mj-lt"/>
            </a:endParaRPr>
          </a:p>
          <a:p>
            <a:pPr marL="0" indent="0">
              <a:buFont typeface="Arial" panose="020B0604020202020204" pitchFamily="34" charset="0"/>
              <a:buNone/>
            </a:pPr>
            <a:r>
              <a:rPr lang="nl-NL" dirty="0"/>
              <a:t>Conditioneel statement</a:t>
            </a:r>
          </a:p>
          <a:p>
            <a:pPr marL="0" indent="0">
              <a:buFont typeface="Arial" panose="020B0604020202020204" pitchFamily="34" charset="0"/>
              <a:buNone/>
            </a:pPr>
            <a:r>
              <a:rPr lang="nl-NL" sz="1200" i="1" dirty="0">
                <a:latin typeface="+mj-lt"/>
              </a:rPr>
              <a:t>dit controleert of een bepaalde voorwaarde waar is of niet.</a:t>
            </a:r>
          </a:p>
          <a:p>
            <a:pPr marL="0" indent="0">
              <a:buFont typeface="Arial" panose="020B0604020202020204" pitchFamily="34" charset="0"/>
              <a:buNone/>
            </a:pPr>
            <a:endParaRPr lang="nl-NL" sz="1200" b="1" i="1" dirty="0">
              <a:latin typeface="+mj-lt"/>
            </a:endParaRPr>
          </a:p>
          <a:p>
            <a:pPr marL="0" indent="0">
              <a:buFont typeface="Arial" panose="020B0604020202020204" pitchFamily="34" charset="0"/>
              <a:buNone/>
            </a:pPr>
            <a:r>
              <a:rPr lang="nl-NL" sz="1600" dirty="0">
                <a:latin typeface="+mj-lt"/>
              </a:rPr>
              <a:t>Als ‘</a:t>
            </a:r>
            <a:r>
              <a:rPr lang="nl-NL" sz="1600" dirty="0" err="1">
                <a:latin typeface="+mj-lt"/>
              </a:rPr>
              <a:t>distance</a:t>
            </a:r>
            <a:r>
              <a:rPr lang="nl-NL" sz="1600" dirty="0">
                <a:latin typeface="+mj-lt"/>
              </a:rPr>
              <a:t>’ (afstand) kleiner is dan 10cm, dan…:</a:t>
            </a:r>
          </a:p>
        </p:txBody>
      </p:sp>
      <p:pic>
        <p:nvPicPr>
          <p:cNvPr id="6" name="Afbeelding 5">
            <a:extLst>
              <a:ext uri="{FF2B5EF4-FFF2-40B4-BE49-F238E27FC236}">
                <a16:creationId xmlns:a16="http://schemas.microsoft.com/office/drawing/2014/main" id="{BF47A08B-D7AC-F5E0-6265-18ACE07B6D07}"/>
              </a:ext>
            </a:extLst>
          </p:cNvPr>
          <p:cNvPicPr>
            <a:picLocks noChangeAspect="1"/>
          </p:cNvPicPr>
          <p:nvPr/>
        </p:nvPicPr>
        <p:blipFill>
          <a:blip r:embed="rId2"/>
          <a:stretch>
            <a:fillRect/>
          </a:stretch>
        </p:blipFill>
        <p:spPr>
          <a:xfrm>
            <a:off x="2843784" y="2935285"/>
            <a:ext cx="2910788" cy="323421"/>
          </a:xfrm>
          <a:prstGeom prst="rect">
            <a:avLst/>
          </a:prstGeom>
        </p:spPr>
      </p:pic>
      <p:pic>
        <p:nvPicPr>
          <p:cNvPr id="8" name="Afbeelding 7">
            <a:extLst>
              <a:ext uri="{FF2B5EF4-FFF2-40B4-BE49-F238E27FC236}">
                <a16:creationId xmlns:a16="http://schemas.microsoft.com/office/drawing/2014/main" id="{C64822BD-22DB-94EA-54F9-BEA7151219E4}"/>
              </a:ext>
            </a:extLst>
          </p:cNvPr>
          <p:cNvPicPr>
            <a:picLocks noChangeAspect="1"/>
          </p:cNvPicPr>
          <p:nvPr/>
        </p:nvPicPr>
        <p:blipFill>
          <a:blip r:embed="rId3"/>
          <a:stretch>
            <a:fillRect/>
          </a:stretch>
        </p:blipFill>
        <p:spPr>
          <a:xfrm>
            <a:off x="4139859" y="3709050"/>
            <a:ext cx="1614713" cy="290553"/>
          </a:xfrm>
          <a:prstGeom prst="rect">
            <a:avLst/>
          </a:prstGeom>
        </p:spPr>
      </p:pic>
      <p:pic>
        <p:nvPicPr>
          <p:cNvPr id="11" name="Afbeelding 10">
            <a:extLst>
              <a:ext uri="{FF2B5EF4-FFF2-40B4-BE49-F238E27FC236}">
                <a16:creationId xmlns:a16="http://schemas.microsoft.com/office/drawing/2014/main" id="{9A8DCCEC-E126-4364-302D-1716FBD3B51F}"/>
              </a:ext>
            </a:extLst>
          </p:cNvPr>
          <p:cNvPicPr>
            <a:picLocks noChangeAspect="1"/>
          </p:cNvPicPr>
          <p:nvPr/>
        </p:nvPicPr>
        <p:blipFill>
          <a:blip r:embed="rId4"/>
          <a:stretch>
            <a:fillRect/>
          </a:stretch>
        </p:blipFill>
        <p:spPr>
          <a:xfrm>
            <a:off x="7758191" y="3096996"/>
            <a:ext cx="1277923" cy="218505"/>
          </a:xfrm>
          <a:prstGeom prst="rect">
            <a:avLst/>
          </a:prstGeom>
        </p:spPr>
      </p:pic>
      <p:pic>
        <p:nvPicPr>
          <p:cNvPr id="14" name="Afbeelding 13">
            <a:extLst>
              <a:ext uri="{FF2B5EF4-FFF2-40B4-BE49-F238E27FC236}">
                <a16:creationId xmlns:a16="http://schemas.microsoft.com/office/drawing/2014/main" id="{973C49FF-1C45-69AF-BBB4-ED3CCCC0BDB0}"/>
              </a:ext>
            </a:extLst>
          </p:cNvPr>
          <p:cNvPicPr>
            <a:picLocks noChangeAspect="1"/>
          </p:cNvPicPr>
          <p:nvPr/>
        </p:nvPicPr>
        <p:blipFill>
          <a:blip r:embed="rId5"/>
          <a:stretch>
            <a:fillRect/>
          </a:stretch>
        </p:blipFill>
        <p:spPr>
          <a:xfrm>
            <a:off x="8234195" y="2688659"/>
            <a:ext cx="1603838" cy="218506"/>
          </a:xfrm>
          <a:prstGeom prst="rect">
            <a:avLst/>
          </a:prstGeom>
        </p:spPr>
      </p:pic>
      <p:pic>
        <p:nvPicPr>
          <p:cNvPr id="16" name="Afbeelding 15">
            <a:extLst>
              <a:ext uri="{FF2B5EF4-FFF2-40B4-BE49-F238E27FC236}">
                <a16:creationId xmlns:a16="http://schemas.microsoft.com/office/drawing/2014/main" id="{88053D12-768A-D560-00A0-33BDD628DA70}"/>
              </a:ext>
            </a:extLst>
          </p:cNvPr>
          <p:cNvPicPr>
            <a:picLocks noChangeAspect="1"/>
          </p:cNvPicPr>
          <p:nvPr/>
        </p:nvPicPr>
        <p:blipFill>
          <a:blip r:embed="rId6"/>
          <a:stretch>
            <a:fillRect/>
          </a:stretch>
        </p:blipFill>
        <p:spPr>
          <a:xfrm>
            <a:off x="7396258" y="2257480"/>
            <a:ext cx="971685" cy="223868"/>
          </a:xfrm>
          <a:prstGeom prst="rect">
            <a:avLst/>
          </a:prstGeom>
        </p:spPr>
      </p:pic>
      <p:pic>
        <p:nvPicPr>
          <p:cNvPr id="18" name="Afbeelding 17">
            <a:extLst>
              <a:ext uri="{FF2B5EF4-FFF2-40B4-BE49-F238E27FC236}">
                <a16:creationId xmlns:a16="http://schemas.microsoft.com/office/drawing/2014/main" id="{1CBFC29E-1ADA-3CC0-C799-88FCDC95D333}"/>
              </a:ext>
            </a:extLst>
          </p:cNvPr>
          <p:cNvPicPr>
            <a:picLocks noChangeAspect="1"/>
          </p:cNvPicPr>
          <p:nvPr/>
        </p:nvPicPr>
        <p:blipFill>
          <a:blip r:embed="rId7"/>
          <a:stretch>
            <a:fillRect/>
          </a:stretch>
        </p:blipFill>
        <p:spPr>
          <a:xfrm>
            <a:off x="9879167" y="5122213"/>
            <a:ext cx="1379635" cy="233351"/>
          </a:xfrm>
          <a:prstGeom prst="rect">
            <a:avLst/>
          </a:prstGeom>
        </p:spPr>
      </p:pic>
      <p:sp>
        <p:nvSpPr>
          <p:cNvPr id="19" name="Rechthoek 18">
            <a:extLst>
              <a:ext uri="{FF2B5EF4-FFF2-40B4-BE49-F238E27FC236}">
                <a16:creationId xmlns:a16="http://schemas.microsoft.com/office/drawing/2014/main" id="{3C0FC87A-9D4A-BD71-DD12-EE3EC35D9C89}"/>
              </a:ext>
            </a:extLst>
          </p:cNvPr>
          <p:cNvSpPr/>
          <p:nvPr/>
        </p:nvSpPr>
        <p:spPr>
          <a:xfrm>
            <a:off x="1071603" y="2414016"/>
            <a:ext cx="4770598" cy="1014984"/>
          </a:xfrm>
          <a:custGeom>
            <a:avLst/>
            <a:gdLst>
              <a:gd name="connsiteX0" fmla="*/ 0 w 4770598"/>
              <a:gd name="connsiteY0" fmla="*/ 0 h 1014984"/>
              <a:gd name="connsiteX1" fmla="*/ 729220 w 4770598"/>
              <a:gd name="connsiteY1" fmla="*/ 0 h 1014984"/>
              <a:gd name="connsiteX2" fmla="*/ 1458440 w 4770598"/>
              <a:gd name="connsiteY2" fmla="*/ 0 h 1014984"/>
              <a:gd name="connsiteX3" fmla="*/ 2044542 w 4770598"/>
              <a:gd name="connsiteY3" fmla="*/ 0 h 1014984"/>
              <a:gd name="connsiteX4" fmla="*/ 2726056 w 4770598"/>
              <a:gd name="connsiteY4" fmla="*/ 0 h 1014984"/>
              <a:gd name="connsiteX5" fmla="*/ 3312158 w 4770598"/>
              <a:gd name="connsiteY5" fmla="*/ 0 h 1014984"/>
              <a:gd name="connsiteX6" fmla="*/ 3850554 w 4770598"/>
              <a:gd name="connsiteY6" fmla="*/ 0 h 1014984"/>
              <a:gd name="connsiteX7" fmla="*/ 4770598 w 4770598"/>
              <a:gd name="connsiteY7" fmla="*/ 0 h 1014984"/>
              <a:gd name="connsiteX8" fmla="*/ 4770598 w 4770598"/>
              <a:gd name="connsiteY8" fmla="*/ 477042 h 1014984"/>
              <a:gd name="connsiteX9" fmla="*/ 4770598 w 4770598"/>
              <a:gd name="connsiteY9" fmla="*/ 1014984 h 1014984"/>
              <a:gd name="connsiteX10" fmla="*/ 3993672 w 4770598"/>
              <a:gd name="connsiteY10" fmla="*/ 1014984 h 1014984"/>
              <a:gd name="connsiteX11" fmla="*/ 3312158 w 4770598"/>
              <a:gd name="connsiteY11" fmla="*/ 1014984 h 1014984"/>
              <a:gd name="connsiteX12" fmla="*/ 2630644 w 4770598"/>
              <a:gd name="connsiteY12" fmla="*/ 1014984 h 1014984"/>
              <a:gd name="connsiteX13" fmla="*/ 1901424 w 4770598"/>
              <a:gd name="connsiteY13" fmla="*/ 1014984 h 1014984"/>
              <a:gd name="connsiteX14" fmla="*/ 1172204 w 4770598"/>
              <a:gd name="connsiteY14" fmla="*/ 1014984 h 1014984"/>
              <a:gd name="connsiteX15" fmla="*/ 0 w 4770598"/>
              <a:gd name="connsiteY15" fmla="*/ 1014984 h 1014984"/>
              <a:gd name="connsiteX16" fmla="*/ 0 w 4770598"/>
              <a:gd name="connsiteY16" fmla="*/ 487192 h 1014984"/>
              <a:gd name="connsiteX17" fmla="*/ 0 w 4770598"/>
              <a:gd name="connsiteY17" fmla="*/ 0 h 101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70598" h="1014984" extrusionOk="0">
                <a:moveTo>
                  <a:pt x="0" y="0"/>
                </a:moveTo>
                <a:cubicBezTo>
                  <a:pt x="252180" y="-4682"/>
                  <a:pt x="553127" y="-4931"/>
                  <a:pt x="729220" y="0"/>
                </a:cubicBezTo>
                <a:cubicBezTo>
                  <a:pt x="905313" y="4931"/>
                  <a:pt x="1293361" y="35091"/>
                  <a:pt x="1458440" y="0"/>
                </a:cubicBezTo>
                <a:cubicBezTo>
                  <a:pt x="1623519" y="-35091"/>
                  <a:pt x="1806739" y="-789"/>
                  <a:pt x="2044542" y="0"/>
                </a:cubicBezTo>
                <a:cubicBezTo>
                  <a:pt x="2282345" y="789"/>
                  <a:pt x="2582282" y="14377"/>
                  <a:pt x="2726056" y="0"/>
                </a:cubicBezTo>
                <a:cubicBezTo>
                  <a:pt x="2869830" y="-14377"/>
                  <a:pt x="3038447" y="3022"/>
                  <a:pt x="3312158" y="0"/>
                </a:cubicBezTo>
                <a:cubicBezTo>
                  <a:pt x="3585869" y="-3022"/>
                  <a:pt x="3585682" y="-11149"/>
                  <a:pt x="3850554" y="0"/>
                </a:cubicBezTo>
                <a:cubicBezTo>
                  <a:pt x="4115426" y="11149"/>
                  <a:pt x="4327641" y="-35958"/>
                  <a:pt x="4770598" y="0"/>
                </a:cubicBezTo>
                <a:cubicBezTo>
                  <a:pt x="4779628" y="212353"/>
                  <a:pt x="4750334" y="287985"/>
                  <a:pt x="4770598" y="477042"/>
                </a:cubicBezTo>
                <a:cubicBezTo>
                  <a:pt x="4790862" y="666099"/>
                  <a:pt x="4792613" y="848499"/>
                  <a:pt x="4770598" y="1014984"/>
                </a:cubicBezTo>
                <a:cubicBezTo>
                  <a:pt x="4534240" y="1050491"/>
                  <a:pt x="4259822" y="1014170"/>
                  <a:pt x="3993672" y="1014984"/>
                </a:cubicBezTo>
                <a:cubicBezTo>
                  <a:pt x="3727522" y="1015798"/>
                  <a:pt x="3536707" y="1010564"/>
                  <a:pt x="3312158" y="1014984"/>
                </a:cubicBezTo>
                <a:cubicBezTo>
                  <a:pt x="3087609" y="1019404"/>
                  <a:pt x="2895836" y="1045113"/>
                  <a:pt x="2630644" y="1014984"/>
                </a:cubicBezTo>
                <a:cubicBezTo>
                  <a:pt x="2365452" y="984855"/>
                  <a:pt x="2207605" y="1018829"/>
                  <a:pt x="1901424" y="1014984"/>
                </a:cubicBezTo>
                <a:cubicBezTo>
                  <a:pt x="1595243" y="1011139"/>
                  <a:pt x="1472646" y="1015077"/>
                  <a:pt x="1172204" y="1014984"/>
                </a:cubicBezTo>
                <a:cubicBezTo>
                  <a:pt x="871762" y="1014891"/>
                  <a:pt x="250678" y="998225"/>
                  <a:pt x="0" y="1014984"/>
                </a:cubicBezTo>
                <a:cubicBezTo>
                  <a:pt x="-24883" y="803731"/>
                  <a:pt x="101" y="726408"/>
                  <a:pt x="0" y="487192"/>
                </a:cubicBezTo>
                <a:cubicBezTo>
                  <a:pt x="-101" y="247976"/>
                  <a:pt x="1661" y="133027"/>
                  <a:pt x="0" y="0"/>
                </a:cubicBezTo>
                <a:close/>
              </a:path>
            </a:pathLst>
          </a:custGeom>
          <a:noFill/>
          <a:ln w="57150">
            <a:solidFill>
              <a:schemeClr val="accent1"/>
            </a:solidFill>
            <a:prstDash val="sysDash"/>
            <a:extLst>
              <a:ext uri="{C807C97D-BFC1-408E-A445-0C87EB9F89A2}">
                <ask:lineSketchStyleProps xmlns:ask="http://schemas.microsoft.com/office/drawing/2018/sketchyshapes" sd="3478741444">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solidFill>
                <a:schemeClr val="tx1"/>
              </a:solidFill>
            </a:endParaRPr>
          </a:p>
        </p:txBody>
      </p:sp>
      <p:sp>
        <p:nvSpPr>
          <p:cNvPr id="20" name="Rechthoek 19">
            <a:extLst>
              <a:ext uri="{FF2B5EF4-FFF2-40B4-BE49-F238E27FC236}">
                <a16:creationId xmlns:a16="http://schemas.microsoft.com/office/drawing/2014/main" id="{BD643176-75B3-211D-8A99-078D7A241990}"/>
              </a:ext>
            </a:extLst>
          </p:cNvPr>
          <p:cNvSpPr/>
          <p:nvPr/>
        </p:nvSpPr>
        <p:spPr>
          <a:xfrm>
            <a:off x="1071603" y="3637095"/>
            <a:ext cx="4770598" cy="450273"/>
          </a:xfrm>
          <a:custGeom>
            <a:avLst/>
            <a:gdLst>
              <a:gd name="connsiteX0" fmla="*/ 0 w 4770598"/>
              <a:gd name="connsiteY0" fmla="*/ 0 h 450273"/>
              <a:gd name="connsiteX1" fmla="*/ 729220 w 4770598"/>
              <a:gd name="connsiteY1" fmla="*/ 0 h 450273"/>
              <a:gd name="connsiteX2" fmla="*/ 1267616 w 4770598"/>
              <a:gd name="connsiteY2" fmla="*/ 0 h 450273"/>
              <a:gd name="connsiteX3" fmla="*/ 1949130 w 4770598"/>
              <a:gd name="connsiteY3" fmla="*/ 0 h 450273"/>
              <a:gd name="connsiteX4" fmla="*/ 2726056 w 4770598"/>
              <a:gd name="connsiteY4" fmla="*/ 0 h 450273"/>
              <a:gd name="connsiteX5" fmla="*/ 3359864 w 4770598"/>
              <a:gd name="connsiteY5" fmla="*/ 0 h 450273"/>
              <a:gd name="connsiteX6" fmla="*/ 4089084 w 4770598"/>
              <a:gd name="connsiteY6" fmla="*/ 0 h 450273"/>
              <a:gd name="connsiteX7" fmla="*/ 4770598 w 4770598"/>
              <a:gd name="connsiteY7" fmla="*/ 0 h 450273"/>
              <a:gd name="connsiteX8" fmla="*/ 4770598 w 4770598"/>
              <a:gd name="connsiteY8" fmla="*/ 450273 h 450273"/>
              <a:gd name="connsiteX9" fmla="*/ 4184496 w 4770598"/>
              <a:gd name="connsiteY9" fmla="*/ 450273 h 450273"/>
              <a:gd name="connsiteX10" fmla="*/ 3407570 w 4770598"/>
              <a:gd name="connsiteY10" fmla="*/ 450273 h 450273"/>
              <a:gd name="connsiteX11" fmla="*/ 2678350 w 4770598"/>
              <a:gd name="connsiteY11" fmla="*/ 450273 h 450273"/>
              <a:gd name="connsiteX12" fmla="*/ 2092248 w 4770598"/>
              <a:gd name="connsiteY12" fmla="*/ 450273 h 450273"/>
              <a:gd name="connsiteX13" fmla="*/ 1410734 w 4770598"/>
              <a:gd name="connsiteY13" fmla="*/ 450273 h 450273"/>
              <a:gd name="connsiteX14" fmla="*/ 824632 w 4770598"/>
              <a:gd name="connsiteY14" fmla="*/ 450273 h 450273"/>
              <a:gd name="connsiteX15" fmla="*/ 0 w 4770598"/>
              <a:gd name="connsiteY15" fmla="*/ 450273 h 450273"/>
              <a:gd name="connsiteX16" fmla="*/ 0 w 4770598"/>
              <a:gd name="connsiteY16" fmla="*/ 0 h 45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770598" h="450273" extrusionOk="0">
                <a:moveTo>
                  <a:pt x="0" y="0"/>
                </a:moveTo>
                <a:cubicBezTo>
                  <a:pt x="272166" y="-3452"/>
                  <a:pt x="583321" y="8554"/>
                  <a:pt x="729220" y="0"/>
                </a:cubicBezTo>
                <a:cubicBezTo>
                  <a:pt x="875119" y="-8554"/>
                  <a:pt x="1010845" y="9228"/>
                  <a:pt x="1267616" y="0"/>
                </a:cubicBezTo>
                <a:cubicBezTo>
                  <a:pt x="1524387" y="-9228"/>
                  <a:pt x="1684835" y="22943"/>
                  <a:pt x="1949130" y="0"/>
                </a:cubicBezTo>
                <a:cubicBezTo>
                  <a:pt x="2213425" y="-22943"/>
                  <a:pt x="2481845" y="29413"/>
                  <a:pt x="2726056" y="0"/>
                </a:cubicBezTo>
                <a:cubicBezTo>
                  <a:pt x="2970267" y="-29413"/>
                  <a:pt x="3206806" y="11247"/>
                  <a:pt x="3359864" y="0"/>
                </a:cubicBezTo>
                <a:cubicBezTo>
                  <a:pt x="3512922" y="-11247"/>
                  <a:pt x="3889062" y="-4832"/>
                  <a:pt x="4089084" y="0"/>
                </a:cubicBezTo>
                <a:cubicBezTo>
                  <a:pt x="4289106" y="4832"/>
                  <a:pt x="4530927" y="-30978"/>
                  <a:pt x="4770598" y="0"/>
                </a:cubicBezTo>
                <a:cubicBezTo>
                  <a:pt x="4767788" y="133246"/>
                  <a:pt x="4772016" y="270700"/>
                  <a:pt x="4770598" y="450273"/>
                </a:cubicBezTo>
                <a:cubicBezTo>
                  <a:pt x="4582831" y="470548"/>
                  <a:pt x="4436500" y="451385"/>
                  <a:pt x="4184496" y="450273"/>
                </a:cubicBezTo>
                <a:cubicBezTo>
                  <a:pt x="3932492" y="449161"/>
                  <a:pt x="3670396" y="482519"/>
                  <a:pt x="3407570" y="450273"/>
                </a:cubicBezTo>
                <a:cubicBezTo>
                  <a:pt x="3144744" y="418027"/>
                  <a:pt x="2835295" y="453303"/>
                  <a:pt x="2678350" y="450273"/>
                </a:cubicBezTo>
                <a:cubicBezTo>
                  <a:pt x="2521405" y="447243"/>
                  <a:pt x="2319328" y="467911"/>
                  <a:pt x="2092248" y="450273"/>
                </a:cubicBezTo>
                <a:cubicBezTo>
                  <a:pt x="1865168" y="432635"/>
                  <a:pt x="1632592" y="451691"/>
                  <a:pt x="1410734" y="450273"/>
                </a:cubicBezTo>
                <a:cubicBezTo>
                  <a:pt x="1188876" y="448855"/>
                  <a:pt x="948390" y="445040"/>
                  <a:pt x="824632" y="450273"/>
                </a:cubicBezTo>
                <a:cubicBezTo>
                  <a:pt x="700874" y="455506"/>
                  <a:pt x="400741" y="453909"/>
                  <a:pt x="0" y="450273"/>
                </a:cubicBezTo>
                <a:cubicBezTo>
                  <a:pt x="11332" y="309787"/>
                  <a:pt x="11566" y="180594"/>
                  <a:pt x="0" y="0"/>
                </a:cubicBezTo>
                <a:close/>
              </a:path>
            </a:pathLst>
          </a:custGeom>
          <a:noFill/>
          <a:ln w="57150">
            <a:solidFill>
              <a:schemeClr val="accent1"/>
            </a:solidFill>
            <a:prstDash val="sysDash"/>
            <a:extLst>
              <a:ext uri="{C807C97D-BFC1-408E-A445-0C87EB9F89A2}">
                <ask:lineSketchStyleProps xmlns:ask="http://schemas.microsoft.com/office/drawing/2018/sketchyshapes" sd="2865161886">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solidFill>
                <a:schemeClr val="tx1"/>
              </a:solidFill>
            </a:endParaRPr>
          </a:p>
        </p:txBody>
      </p:sp>
      <p:sp>
        <p:nvSpPr>
          <p:cNvPr id="21" name="Rechthoek 20">
            <a:extLst>
              <a:ext uri="{FF2B5EF4-FFF2-40B4-BE49-F238E27FC236}">
                <a16:creationId xmlns:a16="http://schemas.microsoft.com/office/drawing/2014/main" id="{3E9D5534-2F69-DEDC-EB5A-B7BF9E8E2356}"/>
              </a:ext>
            </a:extLst>
          </p:cNvPr>
          <p:cNvSpPr/>
          <p:nvPr/>
        </p:nvSpPr>
        <p:spPr>
          <a:xfrm>
            <a:off x="6105201" y="5013751"/>
            <a:ext cx="5293348" cy="450273"/>
          </a:xfrm>
          <a:custGeom>
            <a:avLst/>
            <a:gdLst>
              <a:gd name="connsiteX0" fmla="*/ 0 w 5293348"/>
              <a:gd name="connsiteY0" fmla="*/ 0 h 450273"/>
              <a:gd name="connsiteX1" fmla="*/ 502868 w 5293348"/>
              <a:gd name="connsiteY1" fmla="*/ 0 h 450273"/>
              <a:gd name="connsiteX2" fmla="*/ 1111603 w 5293348"/>
              <a:gd name="connsiteY2" fmla="*/ 0 h 450273"/>
              <a:gd name="connsiteX3" fmla="*/ 1773272 w 5293348"/>
              <a:gd name="connsiteY3" fmla="*/ 0 h 450273"/>
              <a:gd name="connsiteX4" fmla="*/ 2329073 w 5293348"/>
              <a:gd name="connsiteY4" fmla="*/ 0 h 450273"/>
              <a:gd name="connsiteX5" fmla="*/ 2831941 w 5293348"/>
              <a:gd name="connsiteY5" fmla="*/ 0 h 450273"/>
              <a:gd name="connsiteX6" fmla="*/ 3334809 w 5293348"/>
              <a:gd name="connsiteY6" fmla="*/ 0 h 450273"/>
              <a:gd name="connsiteX7" fmla="*/ 3996478 w 5293348"/>
              <a:gd name="connsiteY7" fmla="*/ 0 h 450273"/>
              <a:gd name="connsiteX8" fmla="*/ 4499346 w 5293348"/>
              <a:gd name="connsiteY8" fmla="*/ 0 h 450273"/>
              <a:gd name="connsiteX9" fmla="*/ 5293348 w 5293348"/>
              <a:gd name="connsiteY9" fmla="*/ 0 h 450273"/>
              <a:gd name="connsiteX10" fmla="*/ 5293348 w 5293348"/>
              <a:gd name="connsiteY10" fmla="*/ 450273 h 450273"/>
              <a:gd name="connsiteX11" fmla="*/ 4578746 w 5293348"/>
              <a:gd name="connsiteY11" fmla="*/ 450273 h 450273"/>
              <a:gd name="connsiteX12" fmla="*/ 3864144 w 5293348"/>
              <a:gd name="connsiteY12" fmla="*/ 450273 h 450273"/>
              <a:gd name="connsiteX13" fmla="*/ 3308343 w 5293348"/>
              <a:gd name="connsiteY13" fmla="*/ 450273 h 450273"/>
              <a:gd name="connsiteX14" fmla="*/ 2646674 w 5293348"/>
              <a:gd name="connsiteY14" fmla="*/ 450273 h 450273"/>
              <a:gd name="connsiteX15" fmla="*/ 2090872 w 5293348"/>
              <a:gd name="connsiteY15" fmla="*/ 450273 h 450273"/>
              <a:gd name="connsiteX16" fmla="*/ 1588004 w 5293348"/>
              <a:gd name="connsiteY16" fmla="*/ 450273 h 450273"/>
              <a:gd name="connsiteX17" fmla="*/ 979269 w 5293348"/>
              <a:gd name="connsiteY17" fmla="*/ 450273 h 450273"/>
              <a:gd name="connsiteX18" fmla="*/ 0 w 5293348"/>
              <a:gd name="connsiteY18" fmla="*/ 450273 h 450273"/>
              <a:gd name="connsiteX19" fmla="*/ 0 w 5293348"/>
              <a:gd name="connsiteY19" fmla="*/ 0 h 45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293348" h="450273" extrusionOk="0">
                <a:moveTo>
                  <a:pt x="0" y="0"/>
                </a:moveTo>
                <a:cubicBezTo>
                  <a:pt x="197922" y="-13458"/>
                  <a:pt x="326727" y="6255"/>
                  <a:pt x="502868" y="0"/>
                </a:cubicBezTo>
                <a:cubicBezTo>
                  <a:pt x="679009" y="-6255"/>
                  <a:pt x="918899" y="5129"/>
                  <a:pt x="1111603" y="0"/>
                </a:cubicBezTo>
                <a:cubicBezTo>
                  <a:pt x="1304307" y="-5129"/>
                  <a:pt x="1532390" y="-29671"/>
                  <a:pt x="1773272" y="0"/>
                </a:cubicBezTo>
                <a:cubicBezTo>
                  <a:pt x="2014154" y="29671"/>
                  <a:pt x="2148732" y="-6736"/>
                  <a:pt x="2329073" y="0"/>
                </a:cubicBezTo>
                <a:cubicBezTo>
                  <a:pt x="2509414" y="6736"/>
                  <a:pt x="2718937" y="23521"/>
                  <a:pt x="2831941" y="0"/>
                </a:cubicBezTo>
                <a:cubicBezTo>
                  <a:pt x="2944945" y="-23521"/>
                  <a:pt x="3109756" y="13429"/>
                  <a:pt x="3334809" y="0"/>
                </a:cubicBezTo>
                <a:cubicBezTo>
                  <a:pt x="3559862" y="-13429"/>
                  <a:pt x="3726445" y="-24255"/>
                  <a:pt x="3996478" y="0"/>
                </a:cubicBezTo>
                <a:cubicBezTo>
                  <a:pt x="4266511" y="24255"/>
                  <a:pt x="4361721" y="1481"/>
                  <a:pt x="4499346" y="0"/>
                </a:cubicBezTo>
                <a:cubicBezTo>
                  <a:pt x="4636971" y="-1481"/>
                  <a:pt x="5104187" y="-31920"/>
                  <a:pt x="5293348" y="0"/>
                </a:cubicBezTo>
                <a:cubicBezTo>
                  <a:pt x="5304636" y="105806"/>
                  <a:pt x="5290838" y="341898"/>
                  <a:pt x="5293348" y="450273"/>
                </a:cubicBezTo>
                <a:cubicBezTo>
                  <a:pt x="4966215" y="469852"/>
                  <a:pt x="4924156" y="420911"/>
                  <a:pt x="4578746" y="450273"/>
                </a:cubicBezTo>
                <a:cubicBezTo>
                  <a:pt x="4233336" y="479635"/>
                  <a:pt x="4213174" y="441256"/>
                  <a:pt x="3864144" y="450273"/>
                </a:cubicBezTo>
                <a:cubicBezTo>
                  <a:pt x="3515114" y="459290"/>
                  <a:pt x="3564722" y="446762"/>
                  <a:pt x="3308343" y="450273"/>
                </a:cubicBezTo>
                <a:cubicBezTo>
                  <a:pt x="3051964" y="453784"/>
                  <a:pt x="2952645" y="434097"/>
                  <a:pt x="2646674" y="450273"/>
                </a:cubicBezTo>
                <a:cubicBezTo>
                  <a:pt x="2340703" y="466449"/>
                  <a:pt x="2241342" y="422561"/>
                  <a:pt x="2090872" y="450273"/>
                </a:cubicBezTo>
                <a:cubicBezTo>
                  <a:pt x="1940402" y="477985"/>
                  <a:pt x="1724050" y="461754"/>
                  <a:pt x="1588004" y="450273"/>
                </a:cubicBezTo>
                <a:cubicBezTo>
                  <a:pt x="1451958" y="438792"/>
                  <a:pt x="1145998" y="472569"/>
                  <a:pt x="979269" y="450273"/>
                </a:cubicBezTo>
                <a:cubicBezTo>
                  <a:pt x="812540" y="427977"/>
                  <a:pt x="457572" y="420673"/>
                  <a:pt x="0" y="450273"/>
                </a:cubicBezTo>
                <a:cubicBezTo>
                  <a:pt x="12377" y="242817"/>
                  <a:pt x="-22220" y="171672"/>
                  <a:pt x="0" y="0"/>
                </a:cubicBezTo>
                <a:close/>
              </a:path>
            </a:pathLst>
          </a:custGeom>
          <a:noFill/>
          <a:ln w="57150">
            <a:solidFill>
              <a:schemeClr val="accent1"/>
            </a:solidFill>
            <a:prstDash val="sysDash"/>
            <a:extLst>
              <a:ext uri="{C807C97D-BFC1-408E-A445-0C87EB9F89A2}">
                <ask:lineSketchStyleProps xmlns:ask="http://schemas.microsoft.com/office/drawing/2018/sketchyshapes" sd="3337400387">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solidFill>
                <a:schemeClr val="tx1"/>
              </a:solidFill>
            </a:endParaRPr>
          </a:p>
        </p:txBody>
      </p:sp>
      <p:sp>
        <p:nvSpPr>
          <p:cNvPr id="22" name="Rechthoek 21">
            <a:extLst>
              <a:ext uri="{FF2B5EF4-FFF2-40B4-BE49-F238E27FC236}">
                <a16:creationId xmlns:a16="http://schemas.microsoft.com/office/drawing/2014/main" id="{C594F2AF-FC3E-8985-392B-AAA718BADA48}"/>
              </a:ext>
            </a:extLst>
          </p:cNvPr>
          <p:cNvSpPr/>
          <p:nvPr/>
        </p:nvSpPr>
        <p:spPr>
          <a:xfrm>
            <a:off x="6105201" y="3015627"/>
            <a:ext cx="3075375" cy="413373"/>
          </a:xfrm>
          <a:custGeom>
            <a:avLst/>
            <a:gdLst>
              <a:gd name="connsiteX0" fmla="*/ 0 w 3075375"/>
              <a:gd name="connsiteY0" fmla="*/ 0 h 413373"/>
              <a:gd name="connsiteX1" fmla="*/ 522814 w 3075375"/>
              <a:gd name="connsiteY1" fmla="*/ 0 h 413373"/>
              <a:gd name="connsiteX2" fmla="*/ 1199396 w 3075375"/>
              <a:gd name="connsiteY2" fmla="*/ 0 h 413373"/>
              <a:gd name="connsiteX3" fmla="*/ 1752964 w 3075375"/>
              <a:gd name="connsiteY3" fmla="*/ 0 h 413373"/>
              <a:gd name="connsiteX4" fmla="*/ 2398793 w 3075375"/>
              <a:gd name="connsiteY4" fmla="*/ 0 h 413373"/>
              <a:gd name="connsiteX5" fmla="*/ 3075375 w 3075375"/>
              <a:gd name="connsiteY5" fmla="*/ 0 h 413373"/>
              <a:gd name="connsiteX6" fmla="*/ 3075375 w 3075375"/>
              <a:gd name="connsiteY6" fmla="*/ 413373 h 413373"/>
              <a:gd name="connsiteX7" fmla="*/ 2398793 w 3075375"/>
              <a:gd name="connsiteY7" fmla="*/ 413373 h 413373"/>
              <a:gd name="connsiteX8" fmla="*/ 1783717 w 3075375"/>
              <a:gd name="connsiteY8" fmla="*/ 413373 h 413373"/>
              <a:gd name="connsiteX9" fmla="*/ 1199396 w 3075375"/>
              <a:gd name="connsiteY9" fmla="*/ 413373 h 413373"/>
              <a:gd name="connsiteX10" fmla="*/ 584321 w 3075375"/>
              <a:gd name="connsiteY10" fmla="*/ 413373 h 413373"/>
              <a:gd name="connsiteX11" fmla="*/ 0 w 3075375"/>
              <a:gd name="connsiteY11" fmla="*/ 413373 h 413373"/>
              <a:gd name="connsiteX12" fmla="*/ 0 w 3075375"/>
              <a:gd name="connsiteY12" fmla="*/ 0 h 413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75375" h="413373" extrusionOk="0">
                <a:moveTo>
                  <a:pt x="0" y="0"/>
                </a:moveTo>
                <a:cubicBezTo>
                  <a:pt x="136219" y="4232"/>
                  <a:pt x="296194" y="-9460"/>
                  <a:pt x="522814" y="0"/>
                </a:cubicBezTo>
                <a:cubicBezTo>
                  <a:pt x="749434" y="9460"/>
                  <a:pt x="1062334" y="2722"/>
                  <a:pt x="1199396" y="0"/>
                </a:cubicBezTo>
                <a:cubicBezTo>
                  <a:pt x="1336458" y="-2722"/>
                  <a:pt x="1619109" y="-11070"/>
                  <a:pt x="1752964" y="0"/>
                </a:cubicBezTo>
                <a:cubicBezTo>
                  <a:pt x="1886819" y="11070"/>
                  <a:pt x="2110873" y="2933"/>
                  <a:pt x="2398793" y="0"/>
                </a:cubicBezTo>
                <a:cubicBezTo>
                  <a:pt x="2686713" y="-2933"/>
                  <a:pt x="2752759" y="-17349"/>
                  <a:pt x="3075375" y="0"/>
                </a:cubicBezTo>
                <a:cubicBezTo>
                  <a:pt x="3055309" y="199966"/>
                  <a:pt x="3066701" y="248652"/>
                  <a:pt x="3075375" y="413373"/>
                </a:cubicBezTo>
                <a:cubicBezTo>
                  <a:pt x="2807554" y="379664"/>
                  <a:pt x="2663982" y="426781"/>
                  <a:pt x="2398793" y="413373"/>
                </a:cubicBezTo>
                <a:cubicBezTo>
                  <a:pt x="2133604" y="399965"/>
                  <a:pt x="2012203" y="417101"/>
                  <a:pt x="1783717" y="413373"/>
                </a:cubicBezTo>
                <a:cubicBezTo>
                  <a:pt x="1555231" y="409645"/>
                  <a:pt x="1360649" y="406548"/>
                  <a:pt x="1199396" y="413373"/>
                </a:cubicBezTo>
                <a:cubicBezTo>
                  <a:pt x="1038143" y="420198"/>
                  <a:pt x="769490" y="397389"/>
                  <a:pt x="584321" y="413373"/>
                </a:cubicBezTo>
                <a:cubicBezTo>
                  <a:pt x="399152" y="429357"/>
                  <a:pt x="163817" y="393511"/>
                  <a:pt x="0" y="413373"/>
                </a:cubicBezTo>
                <a:cubicBezTo>
                  <a:pt x="3414" y="287003"/>
                  <a:pt x="6516" y="93184"/>
                  <a:pt x="0" y="0"/>
                </a:cubicBezTo>
                <a:close/>
              </a:path>
            </a:pathLst>
          </a:custGeom>
          <a:noFill/>
          <a:ln w="57150">
            <a:solidFill>
              <a:schemeClr val="accent1"/>
            </a:solidFill>
            <a:prstDash val="sysDash"/>
            <a:extLst>
              <a:ext uri="{C807C97D-BFC1-408E-A445-0C87EB9F89A2}">
                <ask:lineSketchStyleProps xmlns:ask="http://schemas.microsoft.com/office/drawing/2018/sketchyshapes" sd="2240794489">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solidFill>
                <a:schemeClr val="tx1"/>
              </a:solidFill>
            </a:endParaRPr>
          </a:p>
        </p:txBody>
      </p:sp>
      <p:sp>
        <p:nvSpPr>
          <p:cNvPr id="23" name="Rechthoek 22">
            <a:extLst>
              <a:ext uri="{FF2B5EF4-FFF2-40B4-BE49-F238E27FC236}">
                <a16:creationId xmlns:a16="http://schemas.microsoft.com/office/drawing/2014/main" id="{C9676569-DABC-E882-9542-E1C56C6184C0}"/>
              </a:ext>
            </a:extLst>
          </p:cNvPr>
          <p:cNvSpPr/>
          <p:nvPr/>
        </p:nvSpPr>
        <p:spPr>
          <a:xfrm>
            <a:off x="6106069" y="2565183"/>
            <a:ext cx="3833269" cy="413373"/>
          </a:xfrm>
          <a:custGeom>
            <a:avLst/>
            <a:gdLst>
              <a:gd name="connsiteX0" fmla="*/ 0 w 3833269"/>
              <a:gd name="connsiteY0" fmla="*/ 0 h 413373"/>
              <a:gd name="connsiteX1" fmla="*/ 677211 w 3833269"/>
              <a:gd name="connsiteY1" fmla="*/ 0 h 413373"/>
              <a:gd name="connsiteX2" fmla="*/ 1392754 w 3833269"/>
              <a:gd name="connsiteY2" fmla="*/ 0 h 413373"/>
              <a:gd name="connsiteX3" fmla="*/ 1916634 w 3833269"/>
              <a:gd name="connsiteY3" fmla="*/ 0 h 413373"/>
              <a:gd name="connsiteX4" fmla="*/ 2440515 w 3833269"/>
              <a:gd name="connsiteY4" fmla="*/ 0 h 413373"/>
              <a:gd name="connsiteX5" fmla="*/ 3002727 w 3833269"/>
              <a:gd name="connsiteY5" fmla="*/ 0 h 413373"/>
              <a:gd name="connsiteX6" fmla="*/ 3833269 w 3833269"/>
              <a:gd name="connsiteY6" fmla="*/ 0 h 413373"/>
              <a:gd name="connsiteX7" fmla="*/ 3833269 w 3833269"/>
              <a:gd name="connsiteY7" fmla="*/ 413373 h 413373"/>
              <a:gd name="connsiteX8" fmla="*/ 3156058 w 3833269"/>
              <a:gd name="connsiteY8" fmla="*/ 413373 h 413373"/>
              <a:gd name="connsiteX9" fmla="*/ 2440515 w 3833269"/>
              <a:gd name="connsiteY9" fmla="*/ 413373 h 413373"/>
              <a:gd name="connsiteX10" fmla="*/ 1916635 w 3833269"/>
              <a:gd name="connsiteY10" fmla="*/ 413373 h 413373"/>
              <a:gd name="connsiteX11" fmla="*/ 1239424 w 3833269"/>
              <a:gd name="connsiteY11" fmla="*/ 413373 h 413373"/>
              <a:gd name="connsiteX12" fmla="*/ 677211 w 3833269"/>
              <a:gd name="connsiteY12" fmla="*/ 413373 h 413373"/>
              <a:gd name="connsiteX13" fmla="*/ 0 w 3833269"/>
              <a:gd name="connsiteY13" fmla="*/ 413373 h 413373"/>
              <a:gd name="connsiteX14" fmla="*/ 0 w 3833269"/>
              <a:gd name="connsiteY14" fmla="*/ 0 h 413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33269" h="413373" extrusionOk="0">
                <a:moveTo>
                  <a:pt x="0" y="0"/>
                </a:moveTo>
                <a:cubicBezTo>
                  <a:pt x="162957" y="30980"/>
                  <a:pt x="354514" y="26457"/>
                  <a:pt x="677211" y="0"/>
                </a:cubicBezTo>
                <a:cubicBezTo>
                  <a:pt x="999908" y="-26457"/>
                  <a:pt x="1121073" y="-32691"/>
                  <a:pt x="1392754" y="0"/>
                </a:cubicBezTo>
                <a:cubicBezTo>
                  <a:pt x="1664435" y="32691"/>
                  <a:pt x="1797623" y="10326"/>
                  <a:pt x="1916634" y="0"/>
                </a:cubicBezTo>
                <a:cubicBezTo>
                  <a:pt x="2035645" y="-10326"/>
                  <a:pt x="2183926" y="24149"/>
                  <a:pt x="2440515" y="0"/>
                </a:cubicBezTo>
                <a:cubicBezTo>
                  <a:pt x="2697104" y="-24149"/>
                  <a:pt x="2807193" y="11584"/>
                  <a:pt x="3002727" y="0"/>
                </a:cubicBezTo>
                <a:cubicBezTo>
                  <a:pt x="3198261" y="-11584"/>
                  <a:pt x="3657408" y="14591"/>
                  <a:pt x="3833269" y="0"/>
                </a:cubicBezTo>
                <a:cubicBezTo>
                  <a:pt x="3830069" y="168740"/>
                  <a:pt x="3817877" y="242374"/>
                  <a:pt x="3833269" y="413373"/>
                </a:cubicBezTo>
                <a:cubicBezTo>
                  <a:pt x="3572004" y="384452"/>
                  <a:pt x="3310505" y="380747"/>
                  <a:pt x="3156058" y="413373"/>
                </a:cubicBezTo>
                <a:cubicBezTo>
                  <a:pt x="3001611" y="445999"/>
                  <a:pt x="2702078" y="406665"/>
                  <a:pt x="2440515" y="413373"/>
                </a:cubicBezTo>
                <a:cubicBezTo>
                  <a:pt x="2178952" y="420081"/>
                  <a:pt x="2054339" y="393361"/>
                  <a:pt x="1916635" y="413373"/>
                </a:cubicBezTo>
                <a:cubicBezTo>
                  <a:pt x="1778931" y="433385"/>
                  <a:pt x="1431552" y="430167"/>
                  <a:pt x="1239424" y="413373"/>
                </a:cubicBezTo>
                <a:cubicBezTo>
                  <a:pt x="1047296" y="396579"/>
                  <a:pt x="834339" y="430293"/>
                  <a:pt x="677211" y="413373"/>
                </a:cubicBezTo>
                <a:cubicBezTo>
                  <a:pt x="520083" y="396453"/>
                  <a:pt x="331185" y="426644"/>
                  <a:pt x="0" y="413373"/>
                </a:cubicBezTo>
                <a:cubicBezTo>
                  <a:pt x="-5798" y="301067"/>
                  <a:pt x="-2547" y="203528"/>
                  <a:pt x="0" y="0"/>
                </a:cubicBezTo>
                <a:close/>
              </a:path>
            </a:pathLst>
          </a:custGeom>
          <a:noFill/>
          <a:ln w="57150">
            <a:solidFill>
              <a:schemeClr val="accent1"/>
            </a:solidFill>
            <a:prstDash val="sysDash"/>
            <a:extLst>
              <a:ext uri="{C807C97D-BFC1-408E-A445-0C87EB9F89A2}">
                <ask:lineSketchStyleProps xmlns:ask="http://schemas.microsoft.com/office/drawing/2018/sketchyshapes" sd="413176250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solidFill>
                <a:schemeClr val="tx1"/>
              </a:solidFill>
            </a:endParaRPr>
          </a:p>
        </p:txBody>
      </p:sp>
      <p:sp>
        <p:nvSpPr>
          <p:cNvPr id="24" name="Rechthoek 23">
            <a:extLst>
              <a:ext uri="{FF2B5EF4-FFF2-40B4-BE49-F238E27FC236}">
                <a16:creationId xmlns:a16="http://schemas.microsoft.com/office/drawing/2014/main" id="{0DF994A3-6160-2148-6610-2CD0137CAB98}"/>
              </a:ext>
            </a:extLst>
          </p:cNvPr>
          <p:cNvSpPr/>
          <p:nvPr/>
        </p:nvSpPr>
        <p:spPr>
          <a:xfrm>
            <a:off x="6106068" y="2145973"/>
            <a:ext cx="2380707" cy="413373"/>
          </a:xfrm>
          <a:custGeom>
            <a:avLst/>
            <a:gdLst>
              <a:gd name="connsiteX0" fmla="*/ 0 w 2380707"/>
              <a:gd name="connsiteY0" fmla="*/ 0 h 413373"/>
              <a:gd name="connsiteX1" fmla="*/ 571370 w 2380707"/>
              <a:gd name="connsiteY1" fmla="*/ 0 h 413373"/>
              <a:gd name="connsiteX2" fmla="*/ 1214161 w 2380707"/>
              <a:gd name="connsiteY2" fmla="*/ 0 h 413373"/>
              <a:gd name="connsiteX3" fmla="*/ 1785530 w 2380707"/>
              <a:gd name="connsiteY3" fmla="*/ 0 h 413373"/>
              <a:gd name="connsiteX4" fmla="*/ 2380707 w 2380707"/>
              <a:gd name="connsiteY4" fmla="*/ 0 h 413373"/>
              <a:gd name="connsiteX5" fmla="*/ 2380707 w 2380707"/>
              <a:gd name="connsiteY5" fmla="*/ 413373 h 413373"/>
              <a:gd name="connsiteX6" fmla="*/ 1761723 w 2380707"/>
              <a:gd name="connsiteY6" fmla="*/ 413373 h 413373"/>
              <a:gd name="connsiteX7" fmla="*/ 1118932 w 2380707"/>
              <a:gd name="connsiteY7" fmla="*/ 413373 h 413373"/>
              <a:gd name="connsiteX8" fmla="*/ 0 w 2380707"/>
              <a:gd name="connsiteY8" fmla="*/ 413373 h 413373"/>
              <a:gd name="connsiteX9" fmla="*/ 0 w 2380707"/>
              <a:gd name="connsiteY9" fmla="*/ 0 h 413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0707" h="413373" extrusionOk="0">
                <a:moveTo>
                  <a:pt x="0" y="0"/>
                </a:moveTo>
                <a:cubicBezTo>
                  <a:pt x="272044" y="22077"/>
                  <a:pt x="419966" y="13749"/>
                  <a:pt x="571370" y="0"/>
                </a:cubicBezTo>
                <a:cubicBezTo>
                  <a:pt x="722774" y="-13749"/>
                  <a:pt x="1024432" y="-17221"/>
                  <a:pt x="1214161" y="0"/>
                </a:cubicBezTo>
                <a:cubicBezTo>
                  <a:pt x="1403890" y="17221"/>
                  <a:pt x="1584817" y="17568"/>
                  <a:pt x="1785530" y="0"/>
                </a:cubicBezTo>
                <a:cubicBezTo>
                  <a:pt x="1986243" y="-17568"/>
                  <a:pt x="2090527" y="-693"/>
                  <a:pt x="2380707" y="0"/>
                </a:cubicBezTo>
                <a:cubicBezTo>
                  <a:pt x="2370373" y="201826"/>
                  <a:pt x="2381848" y="254053"/>
                  <a:pt x="2380707" y="413373"/>
                </a:cubicBezTo>
                <a:cubicBezTo>
                  <a:pt x="2215406" y="410831"/>
                  <a:pt x="2035268" y="425726"/>
                  <a:pt x="1761723" y="413373"/>
                </a:cubicBezTo>
                <a:cubicBezTo>
                  <a:pt x="1488178" y="401020"/>
                  <a:pt x="1305292" y="430250"/>
                  <a:pt x="1118932" y="413373"/>
                </a:cubicBezTo>
                <a:cubicBezTo>
                  <a:pt x="932572" y="396496"/>
                  <a:pt x="322316" y="384744"/>
                  <a:pt x="0" y="413373"/>
                </a:cubicBezTo>
                <a:cubicBezTo>
                  <a:pt x="-3057" y="219662"/>
                  <a:pt x="-17257" y="205035"/>
                  <a:pt x="0" y="0"/>
                </a:cubicBezTo>
                <a:close/>
              </a:path>
            </a:pathLst>
          </a:custGeom>
          <a:noFill/>
          <a:ln w="57150">
            <a:solidFill>
              <a:schemeClr val="accent1"/>
            </a:solidFill>
            <a:prstDash val="sysDash"/>
            <a:extLst>
              <a:ext uri="{C807C97D-BFC1-408E-A445-0C87EB9F89A2}">
                <ask:lineSketchStyleProps xmlns:ask="http://schemas.microsoft.com/office/drawing/2018/sketchyshapes" sd="1343620139">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solidFill>
                <a:schemeClr val="tx1"/>
              </a:solidFill>
            </a:endParaRPr>
          </a:p>
        </p:txBody>
      </p:sp>
      <p:sp>
        <p:nvSpPr>
          <p:cNvPr id="25" name="Tekstvak 24">
            <a:extLst>
              <a:ext uri="{FF2B5EF4-FFF2-40B4-BE49-F238E27FC236}">
                <a16:creationId xmlns:a16="http://schemas.microsoft.com/office/drawing/2014/main" id="{EA07FFCC-3119-9340-1863-EA1B758B20E5}"/>
              </a:ext>
            </a:extLst>
          </p:cNvPr>
          <p:cNvSpPr txBox="1"/>
          <p:nvPr/>
        </p:nvSpPr>
        <p:spPr>
          <a:xfrm>
            <a:off x="8369046" y="97941"/>
            <a:ext cx="3655314" cy="646331"/>
          </a:xfrm>
          <a:prstGeom prst="rect">
            <a:avLst/>
          </a:prstGeom>
          <a:noFill/>
        </p:spPr>
        <p:txBody>
          <a:bodyPr wrap="square">
            <a:spAutoFit/>
          </a:bodyPr>
          <a:lstStyle/>
          <a:p>
            <a:pPr algn="r"/>
            <a:r>
              <a:rPr lang="nl-NL" sz="1200" b="1" dirty="0">
                <a:solidFill>
                  <a:schemeClr val="accent1">
                    <a:lumMod val="60000"/>
                    <a:lumOff val="40000"/>
                  </a:schemeClr>
                </a:solidFill>
                <a:highlight>
                  <a:srgbClr val="808000"/>
                </a:highlight>
              </a:rPr>
              <a:t>BC 3.2.2 </a:t>
            </a:r>
            <a:r>
              <a:rPr lang="nl-NL" sz="1200" dirty="0">
                <a:solidFill>
                  <a:schemeClr val="accent1">
                    <a:lumMod val="60000"/>
                    <a:lumOff val="40000"/>
                  </a:schemeClr>
                </a:solidFill>
                <a:highlight>
                  <a:srgbClr val="808000"/>
                </a:highlight>
              </a:rPr>
              <a:t>Je maakt in je uitleg navolgbaar dat je de basisprincipes van programmeren begrijpt. [Ontwerpen] </a:t>
            </a:r>
            <a:endParaRPr lang="nl-NL" sz="1200" dirty="0">
              <a:highlight>
                <a:srgbClr val="808000"/>
              </a:highlight>
            </a:endParaRPr>
          </a:p>
        </p:txBody>
      </p:sp>
    </p:spTree>
    <p:extLst>
      <p:ext uri="{BB962C8B-B14F-4D97-AF65-F5344CB8AC3E}">
        <p14:creationId xmlns:p14="http://schemas.microsoft.com/office/powerpoint/2010/main" val="12177341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BD8B5E94-9152-2191-EE89-7A4B5BDCA1E0}"/>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C7038CA9-1708-46CA-8332-6F544EB1F9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B4B763C-3B98-8C94-D23F-B74B391229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198" y="931857"/>
            <a:ext cx="10326946" cy="4996302"/>
          </a:xfrm>
          <a:prstGeom prst="rect">
            <a:avLst/>
          </a:prstGeom>
          <a:no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FDD3E2AF-C6E3-632C-DF8E-FD400160B20F}"/>
              </a:ext>
            </a:extLst>
          </p:cNvPr>
          <p:cNvSpPr>
            <a:spLocks noGrp="1"/>
          </p:cNvSpPr>
          <p:nvPr>
            <p:ph type="title"/>
          </p:nvPr>
        </p:nvSpPr>
        <p:spPr>
          <a:xfrm>
            <a:off x="425600" y="0"/>
            <a:ext cx="5670400" cy="1152144"/>
          </a:xfrm>
        </p:spPr>
        <p:txBody>
          <a:bodyPr>
            <a:normAutofit/>
          </a:bodyPr>
          <a:lstStyle/>
          <a:p>
            <a:r>
              <a:rPr lang="nl-NL" dirty="0"/>
              <a:t>Basisprincipes</a:t>
            </a:r>
          </a:p>
        </p:txBody>
      </p:sp>
      <p:sp>
        <p:nvSpPr>
          <p:cNvPr id="3" name="Tijdelijke aanduiding voor inhoud 2">
            <a:extLst>
              <a:ext uri="{FF2B5EF4-FFF2-40B4-BE49-F238E27FC236}">
                <a16:creationId xmlns:a16="http://schemas.microsoft.com/office/drawing/2014/main" id="{4777B8B2-4636-377C-372B-605486E95BC5}"/>
              </a:ext>
            </a:extLst>
          </p:cNvPr>
          <p:cNvSpPr>
            <a:spLocks noGrp="1"/>
          </p:cNvSpPr>
          <p:nvPr>
            <p:ph idx="1"/>
          </p:nvPr>
        </p:nvSpPr>
        <p:spPr>
          <a:xfrm>
            <a:off x="1071603" y="1152144"/>
            <a:ext cx="5024397" cy="4773999"/>
          </a:xfrm>
        </p:spPr>
        <p:txBody>
          <a:bodyPr>
            <a:normAutofit/>
          </a:bodyPr>
          <a:lstStyle/>
          <a:p>
            <a:pPr marL="0" indent="0">
              <a:buNone/>
            </a:pPr>
            <a:r>
              <a:rPr lang="nl-NL" dirty="0">
                <a:effectLst>
                  <a:outerShdw blurRad="38100" dist="38100" dir="2700000" algn="tl">
                    <a:srgbClr val="000000">
                      <a:alpha val="43137"/>
                    </a:srgbClr>
                  </a:outerShdw>
                </a:effectLst>
              </a:rPr>
              <a:t>Data type</a:t>
            </a:r>
          </a:p>
          <a:p>
            <a:pPr marL="0" indent="0">
              <a:buNone/>
            </a:pPr>
            <a:r>
              <a:rPr lang="nl-NL" sz="1200" i="1" dirty="0">
                <a:latin typeface="+mj-lt"/>
              </a:rPr>
              <a:t>het type gegevens tot waar een waarde behoort.</a:t>
            </a:r>
          </a:p>
          <a:p>
            <a:pPr marL="0" indent="0">
              <a:buNone/>
            </a:pPr>
            <a:endParaRPr lang="nl-NL" sz="1200" b="1" i="1" dirty="0">
              <a:latin typeface="+mj-lt"/>
            </a:endParaRPr>
          </a:p>
          <a:p>
            <a:pPr marL="0" indent="0">
              <a:buNone/>
            </a:pPr>
            <a:r>
              <a:rPr lang="nl-NL" sz="1600" dirty="0">
                <a:latin typeface="+mj-lt"/>
              </a:rPr>
              <a:t>Integer (cijfer):</a:t>
            </a:r>
          </a:p>
          <a:p>
            <a:pPr marL="0" indent="0">
              <a:buNone/>
            </a:pPr>
            <a:endParaRPr lang="nl-NL" sz="1600" dirty="0">
              <a:latin typeface="+mj-lt"/>
            </a:endParaRPr>
          </a:p>
          <a:p>
            <a:pPr marL="0" indent="0">
              <a:buNone/>
            </a:pPr>
            <a:endParaRPr lang="nl-NL" sz="1600" dirty="0">
              <a:latin typeface="+mj-lt"/>
            </a:endParaRPr>
          </a:p>
          <a:p>
            <a:pPr marL="0" indent="0">
              <a:buNone/>
            </a:pPr>
            <a:r>
              <a:rPr lang="nl-NL" sz="1600" dirty="0">
                <a:latin typeface="+mj-lt"/>
              </a:rPr>
              <a:t>String (tekst):</a:t>
            </a:r>
          </a:p>
        </p:txBody>
      </p:sp>
      <p:sp>
        <p:nvSpPr>
          <p:cNvPr id="4" name="Tijdelijke aanduiding voor inhoud 2">
            <a:extLst>
              <a:ext uri="{FF2B5EF4-FFF2-40B4-BE49-F238E27FC236}">
                <a16:creationId xmlns:a16="http://schemas.microsoft.com/office/drawing/2014/main" id="{5351A61C-8976-A25A-1958-32B44C7E1896}"/>
              </a:ext>
            </a:extLst>
          </p:cNvPr>
          <p:cNvSpPr txBox="1">
            <a:spLocks/>
          </p:cNvSpPr>
          <p:nvPr/>
        </p:nvSpPr>
        <p:spPr>
          <a:xfrm>
            <a:off x="6096000" y="1150127"/>
            <a:ext cx="5024397" cy="5633945"/>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nl-NL" dirty="0">
                <a:effectLst>
                  <a:outerShdw blurRad="38100" dist="38100" dir="2700000" algn="tl">
                    <a:srgbClr val="000000">
                      <a:alpha val="43137"/>
                    </a:srgbClr>
                  </a:outerShdw>
                </a:effectLst>
              </a:rPr>
              <a:t>Loop</a:t>
            </a:r>
          </a:p>
          <a:p>
            <a:pPr marL="0" indent="0">
              <a:buFont typeface="Arial" panose="020B0604020202020204" pitchFamily="34" charset="0"/>
              <a:buNone/>
            </a:pPr>
            <a:r>
              <a:rPr lang="nl-NL" sz="1200" i="1" dirty="0">
                <a:latin typeface="+mj-lt"/>
              </a:rPr>
              <a:t>een stuk code wat (oneindig) herhaalt wordt totdat het aan een bepaalde voorwaarde voldoet.</a:t>
            </a:r>
          </a:p>
          <a:p>
            <a:pPr marL="0" indent="0">
              <a:buFont typeface="Arial" panose="020B0604020202020204" pitchFamily="34" charset="0"/>
              <a:buNone/>
            </a:pPr>
            <a:endParaRPr lang="nl-NL" sz="1200" b="1" i="1" dirty="0">
              <a:latin typeface="+mj-lt"/>
            </a:endParaRPr>
          </a:p>
          <a:p>
            <a:pPr marL="0" indent="0">
              <a:buFont typeface="Arial" panose="020B0604020202020204" pitchFamily="34" charset="0"/>
              <a:buNone/>
            </a:pPr>
            <a:r>
              <a:rPr lang="nl-NL" sz="1600" dirty="0">
                <a:latin typeface="+mj-lt"/>
              </a:rPr>
              <a:t>Het constant printen van de afstand,</a:t>
            </a:r>
            <a:br>
              <a:rPr lang="nl-NL" sz="1600" dirty="0">
                <a:latin typeface="+mj-lt"/>
              </a:rPr>
            </a:br>
            <a:r>
              <a:rPr lang="nl-NL" sz="1600" dirty="0">
                <a:latin typeface="+mj-lt"/>
              </a:rPr>
              <a:t>gemeten door de </a:t>
            </a:r>
            <a:r>
              <a:rPr lang="nl-NL" sz="1600" dirty="0" err="1">
                <a:latin typeface="+mj-lt"/>
              </a:rPr>
              <a:t>ultrasonic</a:t>
            </a:r>
            <a:r>
              <a:rPr lang="nl-NL" sz="1600" dirty="0">
                <a:latin typeface="+mj-lt"/>
              </a:rPr>
              <a:t> sensor,</a:t>
            </a:r>
            <a:br>
              <a:rPr lang="nl-NL" sz="1600" dirty="0">
                <a:latin typeface="+mj-lt"/>
              </a:rPr>
            </a:br>
            <a:r>
              <a:rPr lang="nl-NL" sz="1600" dirty="0">
                <a:latin typeface="+mj-lt"/>
              </a:rPr>
              <a:t>in de </a:t>
            </a:r>
            <a:r>
              <a:rPr lang="nl-NL" sz="1600" dirty="0" err="1">
                <a:latin typeface="+mj-lt"/>
              </a:rPr>
              <a:t>Serial</a:t>
            </a:r>
            <a:r>
              <a:rPr lang="nl-NL" sz="1600" dirty="0">
                <a:latin typeface="+mj-lt"/>
              </a:rPr>
              <a:t> Monitor (tot de afstand &lt;10cm is,</a:t>
            </a:r>
            <a:br>
              <a:rPr lang="nl-NL" sz="1600" dirty="0">
                <a:latin typeface="+mj-lt"/>
              </a:rPr>
            </a:br>
            <a:r>
              <a:rPr lang="nl-NL" sz="1600" dirty="0">
                <a:latin typeface="+mj-lt"/>
              </a:rPr>
              <a:t>dan gaat de code door):</a:t>
            </a:r>
          </a:p>
          <a:p>
            <a:pPr marL="0" indent="0">
              <a:buFont typeface="Arial" panose="020B0604020202020204" pitchFamily="34" charset="0"/>
              <a:buNone/>
            </a:pPr>
            <a:endParaRPr lang="nl-NL" sz="1600" dirty="0">
              <a:latin typeface="+mj-lt"/>
            </a:endParaRPr>
          </a:p>
          <a:p>
            <a:pPr marL="0" indent="0">
              <a:buFont typeface="Arial" panose="020B0604020202020204" pitchFamily="34" charset="0"/>
              <a:buNone/>
            </a:pPr>
            <a:r>
              <a:rPr lang="nl-NL" sz="1400" b="1" dirty="0">
                <a:highlight>
                  <a:srgbClr val="FF0000"/>
                </a:highlight>
                <a:latin typeface="+mj-lt"/>
              </a:rPr>
              <a:t>LET OP! </a:t>
            </a:r>
            <a:r>
              <a:rPr lang="nl-NL" sz="1400" dirty="0">
                <a:latin typeface="+mj-lt"/>
              </a:rPr>
              <a:t>Tijdens te lessen werd gezegd dat enkel code in </a:t>
            </a:r>
            <a:r>
              <a:rPr lang="nl-NL" sz="1400" dirty="0" err="1">
                <a:latin typeface="+mj-lt"/>
              </a:rPr>
              <a:t>void</a:t>
            </a:r>
            <a:r>
              <a:rPr lang="nl-NL" sz="1400" dirty="0">
                <a:latin typeface="+mj-lt"/>
              </a:rPr>
              <a:t> loop() NIET gezien wordt te </a:t>
            </a:r>
            <a:r>
              <a:rPr lang="nl-NL" sz="1400" dirty="0" err="1">
                <a:latin typeface="+mj-lt"/>
              </a:rPr>
              <a:t>defineren</a:t>
            </a:r>
            <a:r>
              <a:rPr lang="nl-NL" sz="1400" dirty="0">
                <a:latin typeface="+mj-lt"/>
              </a:rPr>
              <a:t> als ‘Loop’. Wat ik had kunnen gebruiken, maar niet heb gedaan, is het volgende conditionele statement:</a:t>
            </a:r>
          </a:p>
          <a:p>
            <a:pPr marL="0" indent="0">
              <a:buFont typeface="Arial" panose="020B0604020202020204" pitchFamily="34" charset="0"/>
              <a:buNone/>
            </a:pPr>
            <a:r>
              <a:rPr lang="nl-NL" sz="1400" dirty="0">
                <a:latin typeface="+mj-lt"/>
              </a:rPr>
              <a:t>Dit dient als een teller. Als het algoritme eronder 5 maal is uitgevoerd, gaat de code pas door naar de stap erna. Dit had ik bijvoorbeeld kunnen gebruiken bij mijn </a:t>
            </a:r>
            <a:r>
              <a:rPr lang="nl-NL" sz="1400" dirty="0" err="1">
                <a:latin typeface="+mj-lt"/>
              </a:rPr>
              <a:t>LEDs</a:t>
            </a:r>
            <a:r>
              <a:rPr lang="nl-NL" sz="1400" dirty="0">
                <a:latin typeface="+mj-lt"/>
              </a:rPr>
              <a:t>, als ik een patroon aanhield wat vaker terug kwam. Dit algoritme zou goed werken in een </a:t>
            </a:r>
            <a:r>
              <a:rPr lang="nl-NL" sz="1400" dirty="0" err="1">
                <a:latin typeface="+mj-lt"/>
              </a:rPr>
              <a:t>for</a:t>
            </a:r>
            <a:r>
              <a:rPr lang="nl-NL" sz="1400" dirty="0">
                <a:latin typeface="+mj-lt"/>
              </a:rPr>
              <a:t>-loop (links):</a:t>
            </a:r>
          </a:p>
          <a:p>
            <a:pPr marL="0" indent="0">
              <a:buFont typeface="Arial" panose="020B0604020202020204" pitchFamily="34" charset="0"/>
              <a:buNone/>
            </a:pPr>
            <a:r>
              <a:rPr lang="nl-NL" sz="1400" dirty="0">
                <a:latin typeface="+mj-lt"/>
              </a:rPr>
              <a:t>Hier herhaalt zich 4x “LED 5 aan, wacht, en uit. LED 6 aan, wacht, en uit.”</a:t>
            </a:r>
          </a:p>
        </p:txBody>
      </p:sp>
      <p:pic>
        <p:nvPicPr>
          <p:cNvPr id="6" name="Afbeelding 5">
            <a:extLst>
              <a:ext uri="{FF2B5EF4-FFF2-40B4-BE49-F238E27FC236}">
                <a16:creationId xmlns:a16="http://schemas.microsoft.com/office/drawing/2014/main" id="{4374801D-4E3A-5191-A241-7D5E989043E7}"/>
              </a:ext>
            </a:extLst>
          </p:cNvPr>
          <p:cNvPicPr>
            <a:picLocks noChangeAspect="1"/>
          </p:cNvPicPr>
          <p:nvPr/>
        </p:nvPicPr>
        <p:blipFill>
          <a:blip r:embed="rId2"/>
          <a:stretch>
            <a:fillRect/>
          </a:stretch>
        </p:blipFill>
        <p:spPr>
          <a:xfrm>
            <a:off x="2506573" y="3961205"/>
            <a:ext cx="2081503" cy="223869"/>
          </a:xfrm>
          <a:prstGeom prst="rect">
            <a:avLst/>
          </a:prstGeom>
        </p:spPr>
      </p:pic>
      <p:pic>
        <p:nvPicPr>
          <p:cNvPr id="8" name="Afbeelding 7">
            <a:extLst>
              <a:ext uri="{FF2B5EF4-FFF2-40B4-BE49-F238E27FC236}">
                <a16:creationId xmlns:a16="http://schemas.microsoft.com/office/drawing/2014/main" id="{57B09284-09EC-DF39-0C84-AFE7A914409F}"/>
              </a:ext>
            </a:extLst>
          </p:cNvPr>
          <p:cNvPicPr>
            <a:picLocks noChangeAspect="1"/>
          </p:cNvPicPr>
          <p:nvPr/>
        </p:nvPicPr>
        <p:blipFill>
          <a:blip r:embed="rId3"/>
          <a:stretch>
            <a:fillRect/>
          </a:stretch>
        </p:blipFill>
        <p:spPr>
          <a:xfrm>
            <a:off x="2506573" y="3653703"/>
            <a:ext cx="2081503" cy="224250"/>
          </a:xfrm>
          <a:prstGeom prst="rect">
            <a:avLst/>
          </a:prstGeom>
        </p:spPr>
      </p:pic>
      <p:pic>
        <p:nvPicPr>
          <p:cNvPr id="11" name="Afbeelding 10">
            <a:extLst>
              <a:ext uri="{FF2B5EF4-FFF2-40B4-BE49-F238E27FC236}">
                <a16:creationId xmlns:a16="http://schemas.microsoft.com/office/drawing/2014/main" id="{8149AD8B-7E12-89B2-9896-55A6C8D37B2A}"/>
              </a:ext>
            </a:extLst>
          </p:cNvPr>
          <p:cNvPicPr>
            <a:picLocks noChangeAspect="1"/>
          </p:cNvPicPr>
          <p:nvPr/>
        </p:nvPicPr>
        <p:blipFill>
          <a:blip r:embed="rId4"/>
          <a:stretch>
            <a:fillRect/>
          </a:stretch>
        </p:blipFill>
        <p:spPr>
          <a:xfrm>
            <a:off x="2507723" y="2409195"/>
            <a:ext cx="2080928" cy="258679"/>
          </a:xfrm>
          <a:prstGeom prst="rect">
            <a:avLst/>
          </a:prstGeom>
        </p:spPr>
      </p:pic>
      <p:pic>
        <p:nvPicPr>
          <p:cNvPr id="14" name="Afbeelding 13">
            <a:extLst>
              <a:ext uri="{FF2B5EF4-FFF2-40B4-BE49-F238E27FC236}">
                <a16:creationId xmlns:a16="http://schemas.microsoft.com/office/drawing/2014/main" id="{B6257FAD-7E25-6072-1322-61C62FBC3AE7}"/>
              </a:ext>
            </a:extLst>
          </p:cNvPr>
          <p:cNvPicPr>
            <a:picLocks noChangeAspect="1"/>
          </p:cNvPicPr>
          <p:nvPr/>
        </p:nvPicPr>
        <p:blipFill>
          <a:blip r:embed="rId5"/>
          <a:stretch>
            <a:fillRect/>
          </a:stretch>
        </p:blipFill>
        <p:spPr>
          <a:xfrm>
            <a:off x="2507147" y="2794968"/>
            <a:ext cx="2080929" cy="212451"/>
          </a:xfrm>
          <a:prstGeom prst="rect">
            <a:avLst/>
          </a:prstGeom>
        </p:spPr>
      </p:pic>
      <p:sp>
        <p:nvSpPr>
          <p:cNvPr id="15" name="Rechthoek 14">
            <a:extLst>
              <a:ext uri="{FF2B5EF4-FFF2-40B4-BE49-F238E27FC236}">
                <a16:creationId xmlns:a16="http://schemas.microsoft.com/office/drawing/2014/main" id="{33B45129-D487-601E-6C37-9D508923AD84}"/>
              </a:ext>
            </a:extLst>
          </p:cNvPr>
          <p:cNvSpPr/>
          <p:nvPr/>
        </p:nvSpPr>
        <p:spPr>
          <a:xfrm>
            <a:off x="1071603" y="2328586"/>
            <a:ext cx="3652797" cy="875711"/>
          </a:xfrm>
          <a:custGeom>
            <a:avLst/>
            <a:gdLst>
              <a:gd name="connsiteX0" fmla="*/ 0 w 3652797"/>
              <a:gd name="connsiteY0" fmla="*/ 0 h 875711"/>
              <a:gd name="connsiteX1" fmla="*/ 572272 w 3652797"/>
              <a:gd name="connsiteY1" fmla="*/ 0 h 875711"/>
              <a:gd name="connsiteX2" fmla="*/ 1181071 w 3652797"/>
              <a:gd name="connsiteY2" fmla="*/ 0 h 875711"/>
              <a:gd name="connsiteX3" fmla="*/ 1716815 w 3652797"/>
              <a:gd name="connsiteY3" fmla="*/ 0 h 875711"/>
              <a:gd name="connsiteX4" fmla="*/ 2216030 w 3652797"/>
              <a:gd name="connsiteY4" fmla="*/ 0 h 875711"/>
              <a:gd name="connsiteX5" fmla="*/ 2861358 w 3652797"/>
              <a:gd name="connsiteY5" fmla="*/ 0 h 875711"/>
              <a:gd name="connsiteX6" fmla="*/ 3652797 w 3652797"/>
              <a:gd name="connsiteY6" fmla="*/ 0 h 875711"/>
              <a:gd name="connsiteX7" fmla="*/ 3652797 w 3652797"/>
              <a:gd name="connsiteY7" fmla="*/ 420341 h 875711"/>
              <a:gd name="connsiteX8" fmla="*/ 3652797 w 3652797"/>
              <a:gd name="connsiteY8" fmla="*/ 875711 h 875711"/>
              <a:gd name="connsiteX9" fmla="*/ 2970942 w 3652797"/>
              <a:gd name="connsiteY9" fmla="*/ 875711 h 875711"/>
              <a:gd name="connsiteX10" fmla="*/ 2471726 w 3652797"/>
              <a:gd name="connsiteY10" fmla="*/ 875711 h 875711"/>
              <a:gd name="connsiteX11" fmla="*/ 1789871 w 3652797"/>
              <a:gd name="connsiteY11" fmla="*/ 875711 h 875711"/>
              <a:gd name="connsiteX12" fmla="*/ 1217599 w 3652797"/>
              <a:gd name="connsiteY12" fmla="*/ 875711 h 875711"/>
              <a:gd name="connsiteX13" fmla="*/ 572272 w 3652797"/>
              <a:gd name="connsiteY13" fmla="*/ 875711 h 875711"/>
              <a:gd name="connsiteX14" fmla="*/ 0 w 3652797"/>
              <a:gd name="connsiteY14" fmla="*/ 875711 h 875711"/>
              <a:gd name="connsiteX15" fmla="*/ 0 w 3652797"/>
              <a:gd name="connsiteY15" fmla="*/ 464127 h 875711"/>
              <a:gd name="connsiteX16" fmla="*/ 0 w 3652797"/>
              <a:gd name="connsiteY16" fmla="*/ 0 h 875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52797" h="875711" extrusionOk="0">
                <a:moveTo>
                  <a:pt x="0" y="0"/>
                </a:moveTo>
                <a:cubicBezTo>
                  <a:pt x="147991" y="668"/>
                  <a:pt x="423392" y="1993"/>
                  <a:pt x="572272" y="0"/>
                </a:cubicBezTo>
                <a:cubicBezTo>
                  <a:pt x="721152" y="-1993"/>
                  <a:pt x="992210" y="22274"/>
                  <a:pt x="1181071" y="0"/>
                </a:cubicBezTo>
                <a:cubicBezTo>
                  <a:pt x="1369932" y="-22274"/>
                  <a:pt x="1565492" y="-9795"/>
                  <a:pt x="1716815" y="0"/>
                </a:cubicBezTo>
                <a:cubicBezTo>
                  <a:pt x="1868138" y="9795"/>
                  <a:pt x="2075734" y="16767"/>
                  <a:pt x="2216030" y="0"/>
                </a:cubicBezTo>
                <a:cubicBezTo>
                  <a:pt x="2356327" y="-16767"/>
                  <a:pt x="2684401" y="-25672"/>
                  <a:pt x="2861358" y="0"/>
                </a:cubicBezTo>
                <a:cubicBezTo>
                  <a:pt x="3038315" y="25672"/>
                  <a:pt x="3306372" y="16980"/>
                  <a:pt x="3652797" y="0"/>
                </a:cubicBezTo>
                <a:cubicBezTo>
                  <a:pt x="3660471" y="117199"/>
                  <a:pt x="3659875" y="331237"/>
                  <a:pt x="3652797" y="420341"/>
                </a:cubicBezTo>
                <a:cubicBezTo>
                  <a:pt x="3645719" y="509445"/>
                  <a:pt x="3635392" y="750829"/>
                  <a:pt x="3652797" y="875711"/>
                </a:cubicBezTo>
                <a:cubicBezTo>
                  <a:pt x="3468641" y="900047"/>
                  <a:pt x="3210155" y="893200"/>
                  <a:pt x="2970942" y="875711"/>
                </a:cubicBezTo>
                <a:cubicBezTo>
                  <a:pt x="2731729" y="858222"/>
                  <a:pt x="2661073" y="855386"/>
                  <a:pt x="2471726" y="875711"/>
                </a:cubicBezTo>
                <a:cubicBezTo>
                  <a:pt x="2282379" y="896036"/>
                  <a:pt x="1929340" y="909376"/>
                  <a:pt x="1789871" y="875711"/>
                </a:cubicBezTo>
                <a:cubicBezTo>
                  <a:pt x="1650402" y="842046"/>
                  <a:pt x="1345245" y="876900"/>
                  <a:pt x="1217599" y="875711"/>
                </a:cubicBezTo>
                <a:cubicBezTo>
                  <a:pt x="1089953" y="874522"/>
                  <a:pt x="852990" y="876401"/>
                  <a:pt x="572272" y="875711"/>
                </a:cubicBezTo>
                <a:cubicBezTo>
                  <a:pt x="291554" y="875021"/>
                  <a:pt x="170661" y="882952"/>
                  <a:pt x="0" y="875711"/>
                </a:cubicBezTo>
                <a:cubicBezTo>
                  <a:pt x="2052" y="735175"/>
                  <a:pt x="-3921" y="621275"/>
                  <a:pt x="0" y="464127"/>
                </a:cubicBezTo>
                <a:cubicBezTo>
                  <a:pt x="3921" y="306979"/>
                  <a:pt x="-12024" y="153870"/>
                  <a:pt x="0" y="0"/>
                </a:cubicBezTo>
                <a:close/>
              </a:path>
            </a:pathLst>
          </a:custGeom>
          <a:noFill/>
          <a:ln w="57150">
            <a:solidFill>
              <a:schemeClr val="accent1"/>
            </a:solidFill>
            <a:prstDash val="sysDash"/>
            <a:extLst>
              <a:ext uri="{C807C97D-BFC1-408E-A445-0C87EB9F89A2}">
                <ask:lineSketchStyleProps xmlns:ask="http://schemas.microsoft.com/office/drawing/2018/sketchyshapes" sd="258811907">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solidFill>
                <a:schemeClr val="tx1"/>
              </a:solidFill>
            </a:endParaRPr>
          </a:p>
        </p:txBody>
      </p:sp>
      <p:sp>
        <p:nvSpPr>
          <p:cNvPr id="16" name="Rechthoek 15">
            <a:extLst>
              <a:ext uri="{FF2B5EF4-FFF2-40B4-BE49-F238E27FC236}">
                <a16:creationId xmlns:a16="http://schemas.microsoft.com/office/drawing/2014/main" id="{F85B2790-487E-26AC-EBD4-158259DBC12B}"/>
              </a:ext>
            </a:extLst>
          </p:cNvPr>
          <p:cNvSpPr/>
          <p:nvPr/>
        </p:nvSpPr>
        <p:spPr>
          <a:xfrm>
            <a:off x="1071602" y="3482607"/>
            <a:ext cx="3652797" cy="875711"/>
          </a:xfrm>
          <a:custGeom>
            <a:avLst/>
            <a:gdLst>
              <a:gd name="connsiteX0" fmla="*/ 0 w 3652797"/>
              <a:gd name="connsiteY0" fmla="*/ 0 h 875711"/>
              <a:gd name="connsiteX1" fmla="*/ 499216 w 3652797"/>
              <a:gd name="connsiteY1" fmla="*/ 0 h 875711"/>
              <a:gd name="connsiteX2" fmla="*/ 998431 w 3652797"/>
              <a:gd name="connsiteY2" fmla="*/ 0 h 875711"/>
              <a:gd name="connsiteX3" fmla="*/ 1534175 w 3652797"/>
              <a:gd name="connsiteY3" fmla="*/ 0 h 875711"/>
              <a:gd name="connsiteX4" fmla="*/ 2142974 w 3652797"/>
              <a:gd name="connsiteY4" fmla="*/ 0 h 875711"/>
              <a:gd name="connsiteX5" fmla="*/ 2824830 w 3652797"/>
              <a:gd name="connsiteY5" fmla="*/ 0 h 875711"/>
              <a:gd name="connsiteX6" fmla="*/ 3652797 w 3652797"/>
              <a:gd name="connsiteY6" fmla="*/ 0 h 875711"/>
              <a:gd name="connsiteX7" fmla="*/ 3652797 w 3652797"/>
              <a:gd name="connsiteY7" fmla="*/ 411584 h 875711"/>
              <a:gd name="connsiteX8" fmla="*/ 3652797 w 3652797"/>
              <a:gd name="connsiteY8" fmla="*/ 875711 h 875711"/>
              <a:gd name="connsiteX9" fmla="*/ 2970942 w 3652797"/>
              <a:gd name="connsiteY9" fmla="*/ 875711 h 875711"/>
              <a:gd name="connsiteX10" fmla="*/ 2435198 w 3652797"/>
              <a:gd name="connsiteY10" fmla="*/ 875711 h 875711"/>
              <a:gd name="connsiteX11" fmla="*/ 1753343 w 3652797"/>
              <a:gd name="connsiteY11" fmla="*/ 875711 h 875711"/>
              <a:gd name="connsiteX12" fmla="*/ 1108015 w 3652797"/>
              <a:gd name="connsiteY12" fmla="*/ 875711 h 875711"/>
              <a:gd name="connsiteX13" fmla="*/ 535744 w 3652797"/>
              <a:gd name="connsiteY13" fmla="*/ 875711 h 875711"/>
              <a:gd name="connsiteX14" fmla="*/ 0 w 3652797"/>
              <a:gd name="connsiteY14" fmla="*/ 875711 h 875711"/>
              <a:gd name="connsiteX15" fmla="*/ 0 w 3652797"/>
              <a:gd name="connsiteY15" fmla="*/ 429098 h 875711"/>
              <a:gd name="connsiteX16" fmla="*/ 0 w 3652797"/>
              <a:gd name="connsiteY16" fmla="*/ 0 h 875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52797" h="875711" extrusionOk="0">
                <a:moveTo>
                  <a:pt x="0" y="0"/>
                </a:moveTo>
                <a:cubicBezTo>
                  <a:pt x="107379" y="18048"/>
                  <a:pt x="253916" y="-10177"/>
                  <a:pt x="499216" y="0"/>
                </a:cubicBezTo>
                <a:cubicBezTo>
                  <a:pt x="744516" y="10177"/>
                  <a:pt x="897763" y="3305"/>
                  <a:pt x="998431" y="0"/>
                </a:cubicBezTo>
                <a:cubicBezTo>
                  <a:pt x="1099099" y="-3305"/>
                  <a:pt x="1408788" y="21394"/>
                  <a:pt x="1534175" y="0"/>
                </a:cubicBezTo>
                <a:cubicBezTo>
                  <a:pt x="1659562" y="-21394"/>
                  <a:pt x="1851168" y="11651"/>
                  <a:pt x="2142974" y="0"/>
                </a:cubicBezTo>
                <a:cubicBezTo>
                  <a:pt x="2434780" y="-11651"/>
                  <a:pt x="2552405" y="-8592"/>
                  <a:pt x="2824830" y="0"/>
                </a:cubicBezTo>
                <a:cubicBezTo>
                  <a:pt x="3097255" y="8592"/>
                  <a:pt x="3419871" y="37976"/>
                  <a:pt x="3652797" y="0"/>
                </a:cubicBezTo>
                <a:cubicBezTo>
                  <a:pt x="3648698" y="149743"/>
                  <a:pt x="3646614" y="232109"/>
                  <a:pt x="3652797" y="411584"/>
                </a:cubicBezTo>
                <a:cubicBezTo>
                  <a:pt x="3658980" y="591059"/>
                  <a:pt x="3644769" y="653515"/>
                  <a:pt x="3652797" y="875711"/>
                </a:cubicBezTo>
                <a:cubicBezTo>
                  <a:pt x="3370720" y="864589"/>
                  <a:pt x="3115734" y="906770"/>
                  <a:pt x="2970942" y="875711"/>
                </a:cubicBezTo>
                <a:cubicBezTo>
                  <a:pt x="2826150" y="844652"/>
                  <a:pt x="2669955" y="889671"/>
                  <a:pt x="2435198" y="875711"/>
                </a:cubicBezTo>
                <a:cubicBezTo>
                  <a:pt x="2200441" y="861751"/>
                  <a:pt x="2090621" y="885396"/>
                  <a:pt x="1753343" y="875711"/>
                </a:cubicBezTo>
                <a:cubicBezTo>
                  <a:pt x="1416066" y="866026"/>
                  <a:pt x="1270862" y="890292"/>
                  <a:pt x="1108015" y="875711"/>
                </a:cubicBezTo>
                <a:cubicBezTo>
                  <a:pt x="945168" y="861130"/>
                  <a:pt x="811804" y="871962"/>
                  <a:pt x="535744" y="875711"/>
                </a:cubicBezTo>
                <a:cubicBezTo>
                  <a:pt x="259684" y="879460"/>
                  <a:pt x="161509" y="877493"/>
                  <a:pt x="0" y="875711"/>
                </a:cubicBezTo>
                <a:cubicBezTo>
                  <a:pt x="10490" y="743831"/>
                  <a:pt x="-20951" y="645512"/>
                  <a:pt x="0" y="429098"/>
                </a:cubicBezTo>
                <a:cubicBezTo>
                  <a:pt x="20951" y="212684"/>
                  <a:pt x="-20864" y="162795"/>
                  <a:pt x="0" y="0"/>
                </a:cubicBezTo>
                <a:close/>
              </a:path>
            </a:pathLst>
          </a:custGeom>
          <a:noFill/>
          <a:ln w="57150">
            <a:solidFill>
              <a:schemeClr val="accent1"/>
            </a:solidFill>
            <a:prstDash val="sysDash"/>
            <a:extLst>
              <a:ext uri="{C807C97D-BFC1-408E-A445-0C87EB9F89A2}">
                <ask:lineSketchStyleProps xmlns:ask="http://schemas.microsoft.com/office/drawing/2018/sketchyshapes" sd="2759603667">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solidFill>
                <a:schemeClr val="tx1"/>
              </a:solidFill>
            </a:endParaRPr>
          </a:p>
        </p:txBody>
      </p:sp>
      <p:pic>
        <p:nvPicPr>
          <p:cNvPr id="18" name="Afbeelding 17">
            <a:extLst>
              <a:ext uri="{FF2B5EF4-FFF2-40B4-BE49-F238E27FC236}">
                <a16:creationId xmlns:a16="http://schemas.microsoft.com/office/drawing/2014/main" id="{7267FD8F-A440-F052-9F0F-ECF92D53B558}"/>
              </a:ext>
            </a:extLst>
          </p:cNvPr>
          <p:cNvPicPr>
            <a:picLocks noChangeAspect="1"/>
          </p:cNvPicPr>
          <p:nvPr/>
        </p:nvPicPr>
        <p:blipFill>
          <a:blip r:embed="rId6"/>
          <a:stretch>
            <a:fillRect/>
          </a:stretch>
        </p:blipFill>
        <p:spPr>
          <a:xfrm>
            <a:off x="9565326" y="2419714"/>
            <a:ext cx="1967356" cy="1569165"/>
          </a:xfrm>
          <a:prstGeom prst="rect">
            <a:avLst/>
          </a:prstGeom>
        </p:spPr>
      </p:pic>
      <p:sp>
        <p:nvSpPr>
          <p:cNvPr id="19" name="Rechthoek 18">
            <a:extLst>
              <a:ext uri="{FF2B5EF4-FFF2-40B4-BE49-F238E27FC236}">
                <a16:creationId xmlns:a16="http://schemas.microsoft.com/office/drawing/2014/main" id="{E833A624-BB85-DFF9-0913-F88D2DDC0334}"/>
              </a:ext>
            </a:extLst>
          </p:cNvPr>
          <p:cNvSpPr/>
          <p:nvPr/>
        </p:nvSpPr>
        <p:spPr>
          <a:xfrm>
            <a:off x="6096000" y="2328585"/>
            <a:ext cx="5581650" cy="1757640"/>
          </a:xfrm>
          <a:custGeom>
            <a:avLst/>
            <a:gdLst>
              <a:gd name="connsiteX0" fmla="*/ 0 w 5581650"/>
              <a:gd name="connsiteY0" fmla="*/ 0 h 1757640"/>
              <a:gd name="connsiteX1" fmla="*/ 641890 w 5581650"/>
              <a:gd name="connsiteY1" fmla="*/ 0 h 1757640"/>
              <a:gd name="connsiteX2" fmla="*/ 1339596 w 5581650"/>
              <a:gd name="connsiteY2" fmla="*/ 0 h 1757640"/>
              <a:gd name="connsiteX3" fmla="*/ 1925669 w 5581650"/>
              <a:gd name="connsiteY3" fmla="*/ 0 h 1757640"/>
              <a:gd name="connsiteX4" fmla="*/ 2455926 w 5581650"/>
              <a:gd name="connsiteY4" fmla="*/ 0 h 1757640"/>
              <a:gd name="connsiteX5" fmla="*/ 3209449 w 5581650"/>
              <a:gd name="connsiteY5" fmla="*/ 0 h 1757640"/>
              <a:gd name="connsiteX6" fmla="*/ 4018788 w 5581650"/>
              <a:gd name="connsiteY6" fmla="*/ 0 h 1757640"/>
              <a:gd name="connsiteX7" fmla="*/ 4604861 w 5581650"/>
              <a:gd name="connsiteY7" fmla="*/ 0 h 1757640"/>
              <a:gd name="connsiteX8" fmla="*/ 5581650 w 5581650"/>
              <a:gd name="connsiteY8" fmla="*/ 0 h 1757640"/>
              <a:gd name="connsiteX9" fmla="*/ 5581650 w 5581650"/>
              <a:gd name="connsiteY9" fmla="*/ 621033 h 1757640"/>
              <a:gd name="connsiteX10" fmla="*/ 5581650 w 5581650"/>
              <a:gd name="connsiteY10" fmla="*/ 1242066 h 1757640"/>
              <a:gd name="connsiteX11" fmla="*/ 5581650 w 5581650"/>
              <a:gd name="connsiteY11" fmla="*/ 1757640 h 1757640"/>
              <a:gd name="connsiteX12" fmla="*/ 5051393 w 5581650"/>
              <a:gd name="connsiteY12" fmla="*/ 1757640 h 1757640"/>
              <a:gd name="connsiteX13" fmla="*/ 4297871 w 5581650"/>
              <a:gd name="connsiteY13" fmla="*/ 1757640 h 1757640"/>
              <a:gd name="connsiteX14" fmla="*/ 3767614 w 5581650"/>
              <a:gd name="connsiteY14" fmla="*/ 1757640 h 1757640"/>
              <a:gd name="connsiteX15" fmla="*/ 3237357 w 5581650"/>
              <a:gd name="connsiteY15" fmla="*/ 1757640 h 1757640"/>
              <a:gd name="connsiteX16" fmla="*/ 2483834 w 5581650"/>
              <a:gd name="connsiteY16" fmla="*/ 1757640 h 1757640"/>
              <a:gd name="connsiteX17" fmla="*/ 1953577 w 5581650"/>
              <a:gd name="connsiteY17" fmla="*/ 1757640 h 1757640"/>
              <a:gd name="connsiteX18" fmla="*/ 1311688 w 5581650"/>
              <a:gd name="connsiteY18" fmla="*/ 1757640 h 1757640"/>
              <a:gd name="connsiteX19" fmla="*/ 781431 w 5581650"/>
              <a:gd name="connsiteY19" fmla="*/ 1757640 h 1757640"/>
              <a:gd name="connsiteX20" fmla="*/ 0 w 5581650"/>
              <a:gd name="connsiteY20" fmla="*/ 1757640 h 1757640"/>
              <a:gd name="connsiteX21" fmla="*/ 0 w 5581650"/>
              <a:gd name="connsiteY21" fmla="*/ 1154184 h 1757640"/>
              <a:gd name="connsiteX22" fmla="*/ 0 w 5581650"/>
              <a:gd name="connsiteY22" fmla="*/ 568304 h 1757640"/>
              <a:gd name="connsiteX23" fmla="*/ 0 w 5581650"/>
              <a:gd name="connsiteY23" fmla="*/ 0 h 1757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581650" h="1757640" extrusionOk="0">
                <a:moveTo>
                  <a:pt x="0" y="0"/>
                </a:moveTo>
                <a:cubicBezTo>
                  <a:pt x="129598" y="5839"/>
                  <a:pt x="503843" y="12220"/>
                  <a:pt x="641890" y="0"/>
                </a:cubicBezTo>
                <a:cubicBezTo>
                  <a:pt x="779937" y="-12220"/>
                  <a:pt x="1083119" y="-27648"/>
                  <a:pt x="1339596" y="0"/>
                </a:cubicBezTo>
                <a:cubicBezTo>
                  <a:pt x="1596073" y="27648"/>
                  <a:pt x="1655538" y="6904"/>
                  <a:pt x="1925669" y="0"/>
                </a:cubicBezTo>
                <a:cubicBezTo>
                  <a:pt x="2195800" y="-6904"/>
                  <a:pt x="2264605" y="16698"/>
                  <a:pt x="2455926" y="0"/>
                </a:cubicBezTo>
                <a:cubicBezTo>
                  <a:pt x="2647247" y="-16698"/>
                  <a:pt x="2896631" y="11945"/>
                  <a:pt x="3209449" y="0"/>
                </a:cubicBezTo>
                <a:cubicBezTo>
                  <a:pt x="3522267" y="-11945"/>
                  <a:pt x="3823499" y="34974"/>
                  <a:pt x="4018788" y="0"/>
                </a:cubicBezTo>
                <a:cubicBezTo>
                  <a:pt x="4214077" y="-34974"/>
                  <a:pt x="4429267" y="4423"/>
                  <a:pt x="4604861" y="0"/>
                </a:cubicBezTo>
                <a:cubicBezTo>
                  <a:pt x="4780455" y="-4423"/>
                  <a:pt x="5335673" y="44461"/>
                  <a:pt x="5581650" y="0"/>
                </a:cubicBezTo>
                <a:cubicBezTo>
                  <a:pt x="5583987" y="129034"/>
                  <a:pt x="5563358" y="352544"/>
                  <a:pt x="5581650" y="621033"/>
                </a:cubicBezTo>
                <a:cubicBezTo>
                  <a:pt x="5599942" y="889522"/>
                  <a:pt x="5584124" y="960080"/>
                  <a:pt x="5581650" y="1242066"/>
                </a:cubicBezTo>
                <a:cubicBezTo>
                  <a:pt x="5579176" y="1524052"/>
                  <a:pt x="5557474" y="1646320"/>
                  <a:pt x="5581650" y="1757640"/>
                </a:cubicBezTo>
                <a:cubicBezTo>
                  <a:pt x="5395214" y="1741113"/>
                  <a:pt x="5221161" y="1751328"/>
                  <a:pt x="5051393" y="1757640"/>
                </a:cubicBezTo>
                <a:cubicBezTo>
                  <a:pt x="4881625" y="1763952"/>
                  <a:pt x="4483064" y="1746541"/>
                  <a:pt x="4297871" y="1757640"/>
                </a:cubicBezTo>
                <a:cubicBezTo>
                  <a:pt x="4112678" y="1768739"/>
                  <a:pt x="3885236" y="1750591"/>
                  <a:pt x="3767614" y="1757640"/>
                </a:cubicBezTo>
                <a:cubicBezTo>
                  <a:pt x="3649992" y="1764689"/>
                  <a:pt x="3354238" y="1749830"/>
                  <a:pt x="3237357" y="1757640"/>
                </a:cubicBezTo>
                <a:cubicBezTo>
                  <a:pt x="3120476" y="1765450"/>
                  <a:pt x="2743645" y="1781070"/>
                  <a:pt x="2483834" y="1757640"/>
                </a:cubicBezTo>
                <a:cubicBezTo>
                  <a:pt x="2224023" y="1734210"/>
                  <a:pt x="2155169" y="1743965"/>
                  <a:pt x="1953577" y="1757640"/>
                </a:cubicBezTo>
                <a:cubicBezTo>
                  <a:pt x="1751985" y="1771315"/>
                  <a:pt x="1540326" y="1758369"/>
                  <a:pt x="1311688" y="1757640"/>
                </a:cubicBezTo>
                <a:cubicBezTo>
                  <a:pt x="1083050" y="1756911"/>
                  <a:pt x="979681" y="1756293"/>
                  <a:pt x="781431" y="1757640"/>
                </a:cubicBezTo>
                <a:cubicBezTo>
                  <a:pt x="583181" y="1758987"/>
                  <a:pt x="184533" y="1733720"/>
                  <a:pt x="0" y="1757640"/>
                </a:cubicBezTo>
                <a:cubicBezTo>
                  <a:pt x="-19687" y="1518249"/>
                  <a:pt x="24770" y="1370960"/>
                  <a:pt x="0" y="1154184"/>
                </a:cubicBezTo>
                <a:cubicBezTo>
                  <a:pt x="-24770" y="937408"/>
                  <a:pt x="-28151" y="780824"/>
                  <a:pt x="0" y="568304"/>
                </a:cubicBezTo>
                <a:cubicBezTo>
                  <a:pt x="28151" y="355784"/>
                  <a:pt x="23775" y="252230"/>
                  <a:pt x="0" y="0"/>
                </a:cubicBezTo>
                <a:close/>
              </a:path>
            </a:pathLst>
          </a:custGeom>
          <a:noFill/>
          <a:ln w="57150">
            <a:solidFill>
              <a:schemeClr val="accent1"/>
            </a:solidFill>
            <a:prstDash val="sysDash"/>
            <a:extLst>
              <a:ext uri="{C807C97D-BFC1-408E-A445-0C87EB9F89A2}">
                <ask:lineSketchStyleProps xmlns:ask="http://schemas.microsoft.com/office/drawing/2018/sketchyshapes" sd="258811907">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solidFill>
                <a:schemeClr val="tx1"/>
              </a:solidFill>
            </a:endParaRPr>
          </a:p>
        </p:txBody>
      </p:sp>
      <p:pic>
        <p:nvPicPr>
          <p:cNvPr id="21" name="Afbeelding 20">
            <a:extLst>
              <a:ext uri="{FF2B5EF4-FFF2-40B4-BE49-F238E27FC236}">
                <a16:creationId xmlns:a16="http://schemas.microsoft.com/office/drawing/2014/main" id="{D8169026-36D3-8916-26BF-06990599FD66}"/>
              </a:ext>
            </a:extLst>
          </p:cNvPr>
          <p:cNvPicPr>
            <a:picLocks noChangeAspect="1"/>
          </p:cNvPicPr>
          <p:nvPr/>
        </p:nvPicPr>
        <p:blipFill>
          <a:blip r:embed="rId7"/>
          <a:stretch>
            <a:fillRect/>
          </a:stretch>
        </p:blipFill>
        <p:spPr>
          <a:xfrm>
            <a:off x="9477202" y="4827554"/>
            <a:ext cx="2476846" cy="200053"/>
          </a:xfrm>
          <a:prstGeom prst="rect">
            <a:avLst/>
          </a:prstGeom>
        </p:spPr>
      </p:pic>
      <p:sp>
        <p:nvSpPr>
          <p:cNvPr id="22" name="Tekstvak 21">
            <a:extLst>
              <a:ext uri="{FF2B5EF4-FFF2-40B4-BE49-F238E27FC236}">
                <a16:creationId xmlns:a16="http://schemas.microsoft.com/office/drawing/2014/main" id="{9942485F-B646-95BC-C7A0-7DBA59001700}"/>
              </a:ext>
            </a:extLst>
          </p:cNvPr>
          <p:cNvSpPr txBox="1"/>
          <p:nvPr/>
        </p:nvSpPr>
        <p:spPr>
          <a:xfrm>
            <a:off x="11448060" y="5014201"/>
            <a:ext cx="538930" cy="307777"/>
          </a:xfrm>
          <a:prstGeom prst="rect">
            <a:avLst/>
          </a:prstGeom>
          <a:noFill/>
        </p:spPr>
        <p:txBody>
          <a:bodyPr wrap="none" rtlCol="0">
            <a:spAutoFit/>
          </a:bodyPr>
          <a:lstStyle/>
          <a:p>
            <a:r>
              <a:rPr lang="nl-NL" sz="1400" dirty="0">
                <a:solidFill>
                  <a:schemeClr val="bg1"/>
                </a:solidFill>
                <a:highlight>
                  <a:srgbClr val="000000"/>
                </a:highlight>
                <a:hlinkClick r:id="rId8"/>
              </a:rPr>
              <a:t>bron</a:t>
            </a:r>
            <a:endParaRPr lang="nl-NL" sz="1400" dirty="0">
              <a:solidFill>
                <a:schemeClr val="bg1"/>
              </a:solidFill>
              <a:highlight>
                <a:srgbClr val="000000"/>
              </a:highlight>
            </a:endParaRPr>
          </a:p>
        </p:txBody>
      </p:sp>
      <p:pic>
        <p:nvPicPr>
          <p:cNvPr id="24" name="Afbeelding 23">
            <a:extLst>
              <a:ext uri="{FF2B5EF4-FFF2-40B4-BE49-F238E27FC236}">
                <a16:creationId xmlns:a16="http://schemas.microsoft.com/office/drawing/2014/main" id="{E05F44F1-0253-4894-C72A-A8AEE522BB02}"/>
              </a:ext>
            </a:extLst>
          </p:cNvPr>
          <p:cNvPicPr>
            <a:picLocks noChangeAspect="1"/>
          </p:cNvPicPr>
          <p:nvPr/>
        </p:nvPicPr>
        <p:blipFill>
          <a:blip r:embed="rId9"/>
          <a:stretch>
            <a:fillRect/>
          </a:stretch>
        </p:blipFill>
        <p:spPr>
          <a:xfrm>
            <a:off x="10975391" y="4618285"/>
            <a:ext cx="1114581" cy="190527"/>
          </a:xfrm>
          <a:prstGeom prst="rect">
            <a:avLst/>
          </a:prstGeom>
        </p:spPr>
      </p:pic>
      <p:pic>
        <p:nvPicPr>
          <p:cNvPr id="26" name="Afbeelding 25">
            <a:extLst>
              <a:ext uri="{FF2B5EF4-FFF2-40B4-BE49-F238E27FC236}">
                <a16:creationId xmlns:a16="http://schemas.microsoft.com/office/drawing/2014/main" id="{10DDB03D-F3FC-6102-9FCD-623197154DF0}"/>
              </a:ext>
            </a:extLst>
          </p:cNvPr>
          <p:cNvPicPr>
            <a:picLocks noChangeAspect="1"/>
          </p:cNvPicPr>
          <p:nvPr/>
        </p:nvPicPr>
        <p:blipFill>
          <a:blip r:embed="rId10"/>
          <a:stretch>
            <a:fillRect/>
          </a:stretch>
        </p:blipFill>
        <p:spPr>
          <a:xfrm>
            <a:off x="5013790" y="4358318"/>
            <a:ext cx="980182" cy="2425755"/>
          </a:xfrm>
          <a:prstGeom prst="rect">
            <a:avLst/>
          </a:prstGeom>
        </p:spPr>
      </p:pic>
      <p:sp>
        <p:nvSpPr>
          <p:cNvPr id="27" name="Tekstvak 26">
            <a:extLst>
              <a:ext uri="{FF2B5EF4-FFF2-40B4-BE49-F238E27FC236}">
                <a16:creationId xmlns:a16="http://schemas.microsoft.com/office/drawing/2014/main" id="{CFDE6729-0697-FEDF-7C37-15E93FBCFB34}"/>
              </a:ext>
            </a:extLst>
          </p:cNvPr>
          <p:cNvSpPr txBox="1"/>
          <p:nvPr/>
        </p:nvSpPr>
        <p:spPr>
          <a:xfrm>
            <a:off x="8369046" y="97941"/>
            <a:ext cx="3655314" cy="646331"/>
          </a:xfrm>
          <a:prstGeom prst="rect">
            <a:avLst/>
          </a:prstGeom>
          <a:noFill/>
        </p:spPr>
        <p:txBody>
          <a:bodyPr wrap="square">
            <a:spAutoFit/>
          </a:bodyPr>
          <a:lstStyle/>
          <a:p>
            <a:pPr algn="r"/>
            <a:r>
              <a:rPr lang="nl-NL" sz="1200" b="1" dirty="0">
                <a:solidFill>
                  <a:schemeClr val="accent1">
                    <a:lumMod val="60000"/>
                    <a:lumOff val="40000"/>
                  </a:schemeClr>
                </a:solidFill>
                <a:highlight>
                  <a:srgbClr val="808000"/>
                </a:highlight>
              </a:rPr>
              <a:t>BC 3.2.2 </a:t>
            </a:r>
            <a:r>
              <a:rPr lang="nl-NL" sz="1200" dirty="0">
                <a:solidFill>
                  <a:schemeClr val="accent1">
                    <a:lumMod val="60000"/>
                    <a:lumOff val="40000"/>
                  </a:schemeClr>
                </a:solidFill>
                <a:highlight>
                  <a:srgbClr val="808000"/>
                </a:highlight>
              </a:rPr>
              <a:t>Je maakt in je uitleg navolgbaar dat je de basisprincipes van programmeren begrijpt. [Ontwerpen] </a:t>
            </a:r>
            <a:endParaRPr lang="nl-NL" sz="1200" dirty="0">
              <a:highlight>
                <a:srgbClr val="808000"/>
              </a:highlight>
            </a:endParaRPr>
          </a:p>
        </p:txBody>
      </p:sp>
    </p:spTree>
    <p:extLst>
      <p:ext uri="{BB962C8B-B14F-4D97-AF65-F5344CB8AC3E}">
        <p14:creationId xmlns:p14="http://schemas.microsoft.com/office/powerpoint/2010/main" val="3813724105"/>
      </p:ext>
    </p:extLst>
  </p:cSld>
  <p:clrMapOvr>
    <a:masterClrMapping/>
  </p:clrMapOvr>
</p:sld>
</file>

<file path=ppt/theme/theme1.xml><?xml version="1.0" encoding="utf-8"?>
<a:theme xmlns:a="http://schemas.openxmlformats.org/drawingml/2006/main" name="LimelightVTI">
  <a:themeElements>
    <a:clrScheme name="Limelight">
      <a:dk1>
        <a:sysClr val="windowText" lastClr="000000"/>
      </a:dk1>
      <a:lt1>
        <a:sysClr val="window" lastClr="FFFFFF"/>
      </a:lt1>
      <a:dk2>
        <a:srgbClr val="23353B"/>
      </a:dk2>
      <a:lt2>
        <a:srgbClr val="E0DDD8"/>
      </a:lt2>
      <a:accent1>
        <a:srgbClr val="90A208"/>
      </a:accent1>
      <a:accent2>
        <a:srgbClr val="6A8755"/>
      </a:accent2>
      <a:accent3>
        <a:srgbClr val="49716B"/>
      </a:accent3>
      <a:accent4>
        <a:srgbClr val="A16F7C"/>
      </a:accent4>
      <a:accent5>
        <a:srgbClr val="B16455"/>
      </a:accent5>
      <a:accent6>
        <a:srgbClr val="E08350"/>
      </a:accent6>
      <a:hlink>
        <a:srgbClr val="5F864B"/>
      </a:hlink>
      <a:folHlink>
        <a:srgbClr val="3F877D"/>
      </a:folHlink>
    </a:clrScheme>
    <a:fontScheme name="Trade Gothic">
      <a:majorFont>
        <a:latin typeface="Trade Gothic Next Cond"/>
        <a:ea typeface=""/>
        <a:cs typeface=""/>
      </a:majorFont>
      <a:minorFont>
        <a:latin typeface="Trade Gothic Next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imelightVTI" id="{7936DCFD-B587-41FD-9126-64F2709ED40B}" vid="{74F41540-78F1-4C56-9EAA-6FA6E9F1D776}"/>
    </a:ext>
  </a:extLst>
</a:theme>
</file>

<file path=docProps/app.xml><?xml version="1.0" encoding="utf-8"?>
<Properties xmlns="http://schemas.openxmlformats.org/officeDocument/2006/extended-properties" xmlns:vt="http://schemas.openxmlformats.org/officeDocument/2006/docPropsVTypes">
  <TotalTime>113</TotalTime>
  <Words>871</Words>
  <Application>Microsoft Office PowerPoint</Application>
  <PresentationFormat>Breedbeeld</PresentationFormat>
  <Paragraphs>99</Paragraphs>
  <Slides>9</Slides>
  <Notes>0</Notes>
  <HiddenSlides>0</HiddenSlides>
  <MMClips>1</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9</vt:i4>
      </vt:variant>
    </vt:vector>
  </HeadingPairs>
  <TitlesOfParts>
    <vt:vector size="14" baseType="lpstr">
      <vt:lpstr>Arial</vt:lpstr>
      <vt:lpstr>Consolas</vt:lpstr>
      <vt:lpstr>Trade Gothic Next Cond</vt:lpstr>
      <vt:lpstr>Trade Gothic Next Light</vt:lpstr>
      <vt:lpstr>LimelightVTI</vt:lpstr>
      <vt:lpstr>Datapunt 3G FYSIEK TECHNISCH PRODUCT  Maarten Borninkhof 2152347 28-3-2025</vt:lpstr>
      <vt:lpstr>DEMO</vt:lpstr>
      <vt:lpstr>DISCLAIMER!</vt:lpstr>
      <vt:lpstr>Hoe werkt het product? Componenten</vt:lpstr>
      <vt:lpstr>Basisprincipes SENSOR VS. ACTUATOR</vt:lpstr>
      <vt:lpstr>Basisprincipes Probleemdecompositie</vt:lpstr>
      <vt:lpstr>Basisprincipes</vt:lpstr>
      <vt:lpstr>Basisprincipes</vt:lpstr>
      <vt:lpstr>Basisprincipes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Maarten Borninkhof (student)</dc:creator>
  <cp:lastModifiedBy>Maarten Borninkhof (student)</cp:lastModifiedBy>
  <cp:revision>9</cp:revision>
  <dcterms:created xsi:type="dcterms:W3CDTF">2025-03-28T12:13:23Z</dcterms:created>
  <dcterms:modified xsi:type="dcterms:W3CDTF">2025-03-28T14:06:41Z</dcterms:modified>
</cp:coreProperties>
</file>